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"/>
  </p:notesMasterIdLst>
  <p:sldIdLst>
    <p:sldId id="272" r:id="rId2"/>
    <p:sldId id="281" r:id="rId3"/>
    <p:sldId id="257" r:id="rId4"/>
    <p:sldId id="269" r:id="rId5"/>
    <p:sldId id="260" r:id="rId6"/>
    <p:sldId id="283" r:id="rId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660066"/>
    <a:srgbClr val="5F5F5F"/>
    <a:srgbClr val="0033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2" autoAdjust="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D8593-7701-4B10-A657-15E0DAF73125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99461-66BE-46B7-8989-72DDF31CC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8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28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8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6E994-837D-453D-9973-D2165B9780D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0779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F4026-F6F4-475A-A32F-A7B0E984EDE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278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9C966-3B6A-4B3B-A4A5-8A3D97E8293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7608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5EDB1-0E66-4332-8964-E5FDED74AC1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183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256B8-D62C-46A5-9117-84422DE04C6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1596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16EF6-FB06-414A-B7F5-0573BCB8AEB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2361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2107B-EC50-47E4-8999-3921EC020F8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6170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87DFA-B08C-49EC-8DC8-20F1CC9D439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6862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48D8D-CFF4-484D-874F-07CAE07C187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0798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40E3F-CD9E-47B3-8866-28C1364355E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8347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1CA75-FD68-48BD-9FA6-0C18825A6E4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3045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E40C5B-CB28-45E0-B2BC-390573F3D696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Rectangle 166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88640"/>
            <a:ext cx="8136706" cy="550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n-US" sz="4800" b="1" dirty="0"/>
              <a:t>Tampa </a:t>
            </a:r>
            <a:r>
              <a:rPr lang="es-ES" altLang="en-US" sz="4800" b="1" dirty="0" err="1"/>
              <a:t>Alumnae</a:t>
            </a:r>
            <a:r>
              <a:rPr lang="es-ES" altLang="en-US" sz="4800" b="1" dirty="0"/>
              <a:t> </a:t>
            </a:r>
            <a:r>
              <a:rPr lang="es-ES" altLang="en-US" sz="4800" b="1" dirty="0" err="1"/>
              <a:t>Chapter</a:t>
            </a:r>
            <a:endParaRPr lang="es-ES" altLang="en-US" sz="4800" b="1" dirty="0"/>
          </a:p>
          <a:p>
            <a:pPr>
              <a:lnSpc>
                <a:spcPct val="90000"/>
              </a:lnSpc>
            </a:pPr>
            <a:r>
              <a:rPr lang="es-ES" altLang="en-US" sz="4000" b="1" i="1" dirty="0"/>
              <a:t>2019-2020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402" y="1988840"/>
            <a:ext cx="267502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8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553DC7-BC25-4A4D-9BDC-E23EF83D7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1052736"/>
            <a:ext cx="10081120" cy="4032448"/>
          </a:xfrm>
        </p:spPr>
      </p:pic>
    </p:spTree>
    <p:extLst>
      <p:ext uri="{BB962C8B-B14F-4D97-AF65-F5344CB8AC3E}">
        <p14:creationId xmlns:p14="http://schemas.microsoft.com/office/powerpoint/2010/main" val="26552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2188"/>
            <a:ext cx="8229600" cy="422374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Meditation</a:t>
            </a:r>
            <a:r>
              <a:rPr lang="en-US" sz="1600" dirty="0"/>
              <a:t>				 Chaplain Team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Adoption of the Agenda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Review of June 2019 Executive Board Minutes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Correspondence</a:t>
            </a:r>
            <a:r>
              <a:rPr lang="en-US" sz="1600" dirty="0"/>
              <a:t>				Soror Sandra Cooke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President’s Message:</a:t>
            </a:r>
            <a:r>
              <a:rPr lang="en-US" sz="1600" dirty="0"/>
              <a:t>			Soror Alicia Warren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alt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2188"/>
            <a:ext cx="8229600" cy="422374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Budget &amp; Finance Reports</a:t>
            </a:r>
          </a:p>
          <a:p>
            <a:pPr marL="457200" lvl="1" indent="0">
              <a:buNone/>
            </a:pPr>
            <a:r>
              <a:rPr lang="en-US" sz="1400" b="1" dirty="0"/>
              <a:t>Treasurer</a:t>
            </a:r>
            <a:r>
              <a:rPr lang="en-US" sz="1400" dirty="0"/>
              <a:t>		                   Soror Tiffany Mitchell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000" dirty="0"/>
              <a:t>     </a:t>
            </a:r>
            <a:r>
              <a:rPr lang="en-US" sz="1400" b="1" dirty="0"/>
              <a:t>Action Item: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b="1" dirty="0"/>
              <a:t>        - </a:t>
            </a:r>
            <a:r>
              <a:rPr lang="en-US" sz="1400" dirty="0"/>
              <a:t>Ad for Pace Luncheon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/>
              <a:t>        - Donation to Middleton HS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 </a:t>
            </a:r>
            <a:endParaRPr lang="en-US" sz="1400" dirty="0"/>
          </a:p>
          <a:p>
            <a:pPr marL="457200" lvl="1" indent="0">
              <a:buNone/>
            </a:pPr>
            <a:r>
              <a:rPr lang="en-US" sz="1400" b="1" dirty="0"/>
              <a:t>Financial Secretary</a:t>
            </a:r>
            <a:r>
              <a:rPr lang="en-US" sz="1400" dirty="0"/>
              <a:t>	                   Soror Briana Joseph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Membership Intake Presentation                   </a:t>
            </a:r>
            <a:r>
              <a:rPr lang="en-US" sz="1400" dirty="0"/>
              <a:t>Soror Marian </a:t>
            </a:r>
            <a:r>
              <a:rPr lang="en-US" sz="1400" dirty="0" err="1"/>
              <a:t>Lauria</a:t>
            </a:r>
            <a:r>
              <a:rPr lang="en-US" sz="1400" dirty="0"/>
              <a:t>-Gibson</a:t>
            </a:r>
          </a:p>
          <a:p>
            <a:pPr marL="0" indent="0">
              <a:buNone/>
            </a:pPr>
            <a:r>
              <a:rPr lang="en-US" sz="1400" dirty="0"/>
              <a:t>                                                                          Soror Brenna Fields Taylor</a:t>
            </a:r>
            <a:r>
              <a:rPr lang="en-US" sz="1400" b="1" dirty="0"/>
              <a:t> 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First Vice President’s Report</a:t>
            </a:r>
            <a:r>
              <a:rPr lang="en-US" sz="1400" dirty="0"/>
              <a:t>                         Soror Brenda Webb Johnson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0" indent="0">
              <a:buNone/>
            </a:pPr>
            <a:r>
              <a:rPr lang="en-US" sz="1400" b="1" dirty="0"/>
              <a:t>Second Vice President’s Report</a:t>
            </a:r>
            <a:r>
              <a:rPr lang="en-US" sz="1400" dirty="0"/>
              <a:t>                    Soror Sabrina Griffith 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0" indent="0">
              <a:buNone/>
            </a:pPr>
            <a:r>
              <a:rPr lang="en-US" sz="1400" b="1" dirty="0"/>
              <a:t>Third Vice President’s Report</a:t>
            </a:r>
            <a:r>
              <a:rPr lang="en-US" sz="1400" dirty="0"/>
              <a:t>                        Soror Angela Brown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Good of the Order                                            </a:t>
            </a:r>
            <a:r>
              <a:rPr lang="en-US" sz="1400" dirty="0"/>
              <a:t>Soror Sandra Cooke</a:t>
            </a:r>
            <a:endParaRPr lang="en-US" sz="1400" b="1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Adjournment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/>
              <a:t> 	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750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US" sz="2400" b="1" dirty="0"/>
              <a:t>President’s Message</a:t>
            </a:r>
            <a:br>
              <a:rPr lang="en-US" sz="2400" b="1" dirty="0"/>
            </a:br>
            <a:r>
              <a:rPr lang="en-US" sz="2400" b="1" dirty="0"/>
              <a:t>“</a:t>
            </a:r>
            <a:r>
              <a:rPr lang="en-US" sz="2400" b="1" i="1" dirty="0"/>
              <a:t>Leading with Sisterly Love”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65CC9-2F7B-4F4A-BEED-8DC31778380D}"/>
              </a:ext>
            </a:extLst>
          </p:cNvPr>
          <p:cNvSpPr txBox="1"/>
          <p:nvPr/>
        </p:nvSpPr>
        <p:spPr>
          <a:xfrm>
            <a:off x="498376" y="1340768"/>
            <a:ext cx="8147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1" dirty="0"/>
              <a:t>National/Regional/Chapter Updates</a:t>
            </a:r>
            <a:r>
              <a:rPr lang="en-US" sz="1600" dirty="0"/>
              <a:t>		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/>
              <a:t>  National Convention – Cancelled due to Tropical Storm Barry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/>
              <a:t>  Save the Dates:</a:t>
            </a:r>
          </a:p>
          <a:p>
            <a:pPr marL="1143000" lvl="2">
              <a:buFont typeface="Arial" panose="020B0604020202020204" pitchFamily="34" charset="0"/>
              <a:buChar char="•"/>
            </a:pPr>
            <a:r>
              <a:rPr lang="en-US" sz="1600" dirty="0"/>
              <a:t>  Cluster: Miami Fl November 8</a:t>
            </a:r>
            <a:r>
              <a:rPr lang="en-US" sz="1600" baseline="30000" dirty="0"/>
              <a:t>th</a:t>
            </a:r>
            <a:r>
              <a:rPr lang="en-US" sz="1600" dirty="0"/>
              <a:t> – 10</a:t>
            </a:r>
            <a:r>
              <a:rPr lang="en-US" sz="1600" baseline="30000" dirty="0"/>
              <a:t>th</a:t>
            </a:r>
            <a:r>
              <a:rPr lang="en-US" sz="1600" dirty="0"/>
              <a:t> </a:t>
            </a:r>
          </a:p>
          <a:p>
            <a:pPr marL="1143000" lvl="2">
              <a:buFont typeface="Arial" panose="020B0604020202020204" pitchFamily="34" charset="0"/>
              <a:buChar char="•"/>
            </a:pPr>
            <a:r>
              <a:rPr lang="en-US" sz="1600" dirty="0"/>
              <a:t>  Bay Area Founders Day: Hosted by Lakeland Alumnae - January 25</a:t>
            </a:r>
            <a:r>
              <a:rPr lang="en-US" sz="1600" baseline="30000" dirty="0"/>
              <a:t>th</a:t>
            </a:r>
            <a:r>
              <a:rPr lang="en-US" sz="1600" dirty="0"/>
              <a:t> </a:t>
            </a:r>
          </a:p>
          <a:p>
            <a:pPr marL="1143000" lvl="2">
              <a:buFont typeface="Arial" panose="020B0604020202020204" pitchFamily="34" charset="0"/>
              <a:buChar char="•"/>
            </a:pPr>
            <a:r>
              <a:rPr lang="en-US" sz="1600" dirty="0"/>
              <a:t>  DDNC: February 9</a:t>
            </a:r>
            <a:r>
              <a:rPr lang="en-US" sz="1600" baseline="30000" dirty="0"/>
              <a:t>th</a:t>
            </a:r>
            <a:r>
              <a:rPr lang="en-US" sz="1600" dirty="0"/>
              <a:t> – 11</a:t>
            </a:r>
            <a:r>
              <a:rPr lang="en-US" sz="1600" baseline="30000" dirty="0"/>
              <a:t>th</a:t>
            </a:r>
            <a:endParaRPr lang="en-US" sz="1600" dirty="0"/>
          </a:p>
          <a:p>
            <a:pPr marL="1143000" lvl="2">
              <a:buFont typeface="Arial" panose="020B0604020202020204" pitchFamily="34" charset="0"/>
              <a:buChar char="•"/>
            </a:pPr>
            <a:r>
              <a:rPr lang="en-US" sz="1600" dirty="0"/>
              <a:t>  DDAC: February 23</a:t>
            </a:r>
            <a:r>
              <a:rPr lang="en-US" sz="1600" baseline="30000" dirty="0"/>
              <a:t>rd</a:t>
            </a:r>
            <a:r>
              <a:rPr lang="en-US" sz="1600" dirty="0"/>
              <a:t> – 25</a:t>
            </a:r>
            <a:r>
              <a:rPr lang="en-US" sz="1600" baseline="30000" dirty="0"/>
              <a:t>th</a:t>
            </a:r>
            <a:r>
              <a:rPr lang="en-US" sz="1600" b="1" dirty="0"/>
              <a:t> </a:t>
            </a:r>
          </a:p>
          <a:p>
            <a:pPr marL="1143000" lvl="2">
              <a:buFont typeface="Arial" panose="020B0604020202020204" pitchFamily="34" charset="0"/>
              <a:buChar char="•"/>
            </a:pPr>
            <a:r>
              <a:rPr lang="en-US" sz="1600" b="1" dirty="0"/>
              <a:t>  </a:t>
            </a:r>
            <a:r>
              <a:rPr lang="en-US" sz="1600" dirty="0"/>
              <a:t>Regional Convention: Date/TBD Location/Kissimmee Fl</a:t>
            </a:r>
          </a:p>
          <a:p>
            <a:pPr lvl="2"/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Action Items: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Move November E-board meeting to the 4</a:t>
            </a:r>
            <a:r>
              <a:rPr lang="en-US" sz="1600" baseline="30000" dirty="0"/>
              <a:t>th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Move November Chapter meeting back to the 16</a:t>
            </a:r>
            <a:r>
              <a:rPr lang="en-US" sz="1600" baseline="30000" dirty="0"/>
              <a:t>th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8580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US" sz="2400" b="1" dirty="0"/>
              <a:t>President’s Message</a:t>
            </a:r>
            <a:br>
              <a:rPr lang="en-US" sz="2400" b="1" dirty="0"/>
            </a:br>
            <a:r>
              <a:rPr lang="en-US" sz="2400" b="1" dirty="0"/>
              <a:t>“</a:t>
            </a:r>
            <a:r>
              <a:rPr lang="en-US" sz="2400" b="1" i="1" dirty="0"/>
              <a:t>Leading with Sisterly Love”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65CC9-2F7B-4F4A-BEED-8DC31778380D}"/>
              </a:ext>
            </a:extLst>
          </p:cNvPr>
          <p:cNvSpPr txBox="1"/>
          <p:nvPr/>
        </p:nvSpPr>
        <p:spPr>
          <a:xfrm>
            <a:off x="498376" y="1340768"/>
            <a:ext cx="81472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Kudos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We are in COMPLIANCE!: </a:t>
            </a:r>
            <a:r>
              <a:rPr lang="en-US" sz="1600" dirty="0"/>
              <a:t>Thanks to Soror Tiffany Mitchell (Treasurer) &amp; Soror Gloria Williams (Audit Chair)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Bahamas Round-up Donations: </a:t>
            </a:r>
            <a:r>
              <a:rPr lang="en-US" sz="1600" dirty="0"/>
              <a:t>Thanks to Membership Services, International Awareness &amp; Involvement, and PR collaboration! (Soror Estella Gray, Soror Jackie Jackson, &amp; Soror Jamel </a:t>
            </a:r>
            <a:r>
              <a:rPr lang="en-US" sz="1600" dirty="0" err="1"/>
              <a:t>Lanee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Hot Topic(s):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Leadership Initiative update:</a:t>
            </a:r>
            <a:r>
              <a:rPr lang="en-US" sz="1600" dirty="0"/>
              <a:t> Soror </a:t>
            </a:r>
            <a:r>
              <a:rPr lang="en-US" sz="1600" dirty="0" err="1"/>
              <a:t>Tayanna</a:t>
            </a:r>
            <a:r>
              <a:rPr lang="en-US" sz="1600" dirty="0"/>
              <a:t> </a:t>
            </a:r>
            <a:r>
              <a:rPr lang="en-US" sz="1600" dirty="0" err="1"/>
              <a:t>Richarson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	</a:t>
            </a:r>
          </a:p>
          <a:p>
            <a:pPr lvl="2"/>
            <a:endParaRPr lang="en-US" sz="1600" b="1" dirty="0"/>
          </a:p>
          <a:p>
            <a:endParaRPr lang="en-US" sz="1600" b="1" dirty="0"/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13318005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90170</TotalTime>
  <Words>94</Words>
  <Application>Microsoft Office PowerPoint</Application>
  <PresentationFormat>On-screen Show (4:3)</PresentationFormat>
  <Paragraphs>72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Diseño predeterminado</vt:lpstr>
      <vt:lpstr>PowerPoint Presentation</vt:lpstr>
      <vt:lpstr>PowerPoint Presentation</vt:lpstr>
      <vt:lpstr>Agenda</vt:lpstr>
      <vt:lpstr>Agenda</vt:lpstr>
      <vt:lpstr>President’s Message “Leading with Sisterly Love”</vt:lpstr>
      <vt:lpstr>President’s Message “Leading with Sisterly Love”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Alicia Warren</cp:lastModifiedBy>
  <cp:revision>836</cp:revision>
  <dcterms:created xsi:type="dcterms:W3CDTF">2010-05-23T14:28:12Z</dcterms:created>
  <dcterms:modified xsi:type="dcterms:W3CDTF">2019-09-09T21:11:08Z</dcterms:modified>
</cp:coreProperties>
</file>