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71" r:id="rId5"/>
    <p:sldId id="268" r:id="rId6"/>
    <p:sldId id="272" r:id="rId7"/>
    <p:sldId id="259" r:id="rId8"/>
    <p:sldId id="269" r:id="rId9"/>
    <p:sldId id="262" r:id="rId10"/>
    <p:sldId id="260" r:id="rId11"/>
    <p:sldId id="263" r:id="rId12"/>
    <p:sldId id="273" r:id="rId13"/>
    <p:sldId id="27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12/19/2019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dsttapr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STTAPR@gmaIL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antubeauty/?hl=en" TargetMode="External"/><Relationship Id="rId2" Type="http://schemas.openxmlformats.org/officeDocument/2006/relationships/hyperlink" Target="https://www.instagram.com/graceeleyae/?h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stagram.com/tampadeltas1947/" TargetMode="External"/><Relationship Id="rId5" Type="http://schemas.openxmlformats.org/officeDocument/2006/relationships/hyperlink" Target="https://www.instagram.com/hbcucultureshop/?hl=en" TargetMode="External"/><Relationship Id="rId4" Type="http://schemas.openxmlformats.org/officeDocument/2006/relationships/hyperlink" Target="https://www.instagram.com/tcmcookie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 Relations Committee</a:t>
            </a:r>
            <a:br>
              <a:rPr lang="en-US" dirty="0"/>
            </a:br>
            <a:r>
              <a:rPr lang="en-US" dirty="0"/>
              <a:t>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49194" y="3488734"/>
            <a:ext cx="9755187" cy="5503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4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6-8 Weeks – PR Request Form</a:t>
            </a:r>
          </a:p>
          <a:p>
            <a:r>
              <a:rPr lang="en-US" dirty="0">
                <a:latin typeface="Arial Narrow" panose="020B0606020202030204" pitchFamily="34" charset="0"/>
              </a:rPr>
              <a:t>4-5 Weeks – Press Release submitted to Media</a:t>
            </a:r>
          </a:p>
          <a:p>
            <a:r>
              <a:rPr lang="en-US" dirty="0">
                <a:latin typeface="Arial Narrow" panose="020B0606020202030204" pitchFamily="34" charset="0"/>
              </a:rPr>
              <a:t>4-5 Weeks – Submit Flyer to PR for Approval</a:t>
            </a:r>
          </a:p>
          <a:p>
            <a:r>
              <a:rPr lang="en-US" dirty="0">
                <a:latin typeface="Arial Narrow" panose="020B0606020202030204" pitchFamily="34" charset="0"/>
              </a:rPr>
              <a:t>3-4 weeks – Approved Flyer and Social Media Materials will be sent/posted</a:t>
            </a:r>
          </a:p>
          <a:p>
            <a:r>
              <a:rPr lang="en-US" dirty="0">
                <a:latin typeface="Arial Narrow" panose="020B0606020202030204" pitchFamily="34" charset="0"/>
              </a:rPr>
              <a:t>2 Weeks – Press Release Submitted to Media</a:t>
            </a:r>
          </a:p>
          <a:p>
            <a:r>
              <a:rPr lang="en-US" dirty="0">
                <a:latin typeface="Arial Narrow" panose="020B0606020202030204" pitchFamily="34" charset="0"/>
              </a:rPr>
              <a:t>1 Week – physical Pubbing, if needed</a:t>
            </a:r>
          </a:p>
          <a:p>
            <a:r>
              <a:rPr lang="en-US" dirty="0">
                <a:latin typeface="Arial Narrow" panose="020B0606020202030204" pitchFamily="34" charset="0"/>
              </a:rPr>
              <a:t>1 day – Press Release Submitted to Media </a:t>
            </a:r>
          </a:p>
        </p:txBody>
      </p:sp>
    </p:spTree>
    <p:extLst>
      <p:ext uri="{BB962C8B-B14F-4D97-AF65-F5344CB8AC3E}">
        <p14:creationId xmlns:p14="http://schemas.microsoft.com/office/powerpoint/2010/main" val="977266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</a:t>
            </a:r>
            <a:r>
              <a:rPr lang="en-US" dirty="0"/>
              <a:t> Request Form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636" y="1704819"/>
            <a:ext cx="3263728" cy="4148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71" y="1704820"/>
            <a:ext cx="3167258" cy="414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5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dirty="0">
                <a:latin typeface="Arial Narrow" panose="020B0606020202030204" pitchFamily="34" charset="0"/>
              </a:rPr>
              <a:t>It should be audience-appropriate.</a:t>
            </a:r>
            <a:endParaRPr lang="en-US" dirty="0">
              <a:latin typeface="Arial Narrow" panose="020B0606020202030204" pitchFamily="34" charset="0"/>
            </a:endParaRPr>
          </a:p>
          <a:p>
            <a:pPr marL="0" indent="0" fontAlgn="base">
              <a:buNone/>
            </a:pPr>
            <a:r>
              <a:rPr lang="en-US" b="1" dirty="0">
                <a:latin typeface="Arial Narrow" panose="020B0606020202030204" pitchFamily="34" charset="0"/>
              </a:rPr>
              <a:t>It should be easy to read.</a:t>
            </a:r>
            <a:endParaRPr lang="en-US" dirty="0">
              <a:latin typeface="Arial Narrow" panose="020B0606020202030204" pitchFamily="34" charset="0"/>
            </a:endParaRPr>
          </a:p>
          <a:p>
            <a:pPr marL="0" indent="0" fontAlgn="base">
              <a:buNone/>
            </a:pPr>
            <a:r>
              <a:rPr lang="en-US" b="1" dirty="0">
                <a:latin typeface="Arial Narrow" panose="020B0606020202030204" pitchFamily="34" charset="0"/>
              </a:rPr>
              <a:t>It should be distinct.</a:t>
            </a:r>
            <a:endParaRPr lang="en-US" dirty="0">
              <a:latin typeface="Arial Narrow" panose="020B0606020202030204" pitchFamily="34" charset="0"/>
            </a:endParaRPr>
          </a:p>
          <a:p>
            <a:pPr marL="0" indent="0" fontAlgn="base">
              <a:buNone/>
            </a:pPr>
            <a:r>
              <a:rPr lang="en-US" b="1" dirty="0">
                <a:latin typeface="Arial Narrow" panose="020B0606020202030204" pitchFamily="34" charset="0"/>
              </a:rPr>
              <a:t>It should be scalable.</a:t>
            </a: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67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Logo Designs</a:t>
            </a:r>
          </a:p>
        </p:txBody>
      </p:sp>
    </p:spTree>
    <p:extLst>
      <p:ext uri="{BB962C8B-B14F-4D97-AF65-F5344CB8AC3E}">
        <p14:creationId xmlns:p14="http://schemas.microsoft.com/office/powerpoint/2010/main" val="3073818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  <a:hlinkClick r:id="rId2"/>
              </a:rPr>
              <a:t>dsttapr@gmail.com</a:t>
            </a:r>
            <a:endParaRPr lang="en-US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096745"/>
            <a:ext cx="10394707" cy="3311189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Build positive relationships with stakeholders, media,  and the public</a:t>
            </a:r>
          </a:p>
          <a:p>
            <a:r>
              <a:rPr lang="en-US" dirty="0">
                <a:latin typeface="Arial Narrow" panose="020B0606020202030204" pitchFamily="34" charset="0"/>
              </a:rPr>
              <a:t>Develop PR Strategies for the chapter</a:t>
            </a:r>
          </a:p>
          <a:p>
            <a:r>
              <a:rPr lang="en-US" dirty="0">
                <a:latin typeface="Arial Narrow" panose="020B0606020202030204" pitchFamily="34" charset="0"/>
              </a:rPr>
              <a:t>Cultivate a positive Chapter Image </a:t>
            </a:r>
          </a:p>
        </p:txBody>
      </p:sp>
    </p:spTree>
    <p:extLst>
      <p:ext uri="{BB962C8B-B14F-4D97-AF65-F5344CB8AC3E}">
        <p14:creationId xmlns:p14="http://schemas.microsoft.com/office/powerpoint/2010/main" val="384246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4199709" cy="3301084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Press Releases</a:t>
            </a:r>
          </a:p>
          <a:p>
            <a:r>
              <a:rPr lang="en-US" dirty="0">
                <a:latin typeface="Arial Narrow" panose="020B0606020202030204" pitchFamily="34" charset="0"/>
              </a:rPr>
              <a:t>Media Contact (TV, RADIO, NEWS)</a:t>
            </a:r>
          </a:p>
          <a:p>
            <a:r>
              <a:rPr lang="en-US" dirty="0">
                <a:latin typeface="Arial Narrow" panose="020B0606020202030204" pitchFamily="34" charset="0"/>
              </a:rPr>
              <a:t>Newsletter </a:t>
            </a:r>
          </a:p>
          <a:p>
            <a:r>
              <a:rPr lang="en-US" dirty="0">
                <a:latin typeface="Arial Narrow" panose="020B0606020202030204" pitchFamily="34" charset="0"/>
              </a:rPr>
              <a:t>Social Medial Posts</a:t>
            </a:r>
          </a:p>
          <a:p>
            <a:r>
              <a:rPr lang="en-US" dirty="0">
                <a:latin typeface="Arial Narrow" panose="020B0606020202030204" pitchFamily="34" charset="0"/>
              </a:rPr>
              <a:t>Event Marketing</a:t>
            </a:r>
          </a:p>
          <a:p>
            <a:r>
              <a:rPr lang="en-US" dirty="0">
                <a:latin typeface="Arial Narrow" panose="020B0606020202030204" pitchFamily="34" charset="0"/>
              </a:rPr>
              <a:t>Flyers </a:t>
            </a:r>
          </a:p>
          <a:p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0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Flyer Vendors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80114" y="2403566"/>
            <a:ext cx="2934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Selim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Nurudeen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Graphic Designer</a:t>
            </a:r>
          </a:p>
          <a:p>
            <a:r>
              <a:rPr lang="en-US" dirty="0">
                <a:latin typeface="Arial Narrow" panose="020B0606020202030204" pitchFamily="34" charset="0"/>
              </a:rPr>
              <a:t>Selim.nurudeen@gmail.com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94171" y="2481943"/>
            <a:ext cx="2804160" cy="80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54239" y="2412053"/>
            <a:ext cx="3001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Carly Marie Jackson</a:t>
            </a:r>
          </a:p>
          <a:p>
            <a:r>
              <a:rPr lang="en-US" dirty="0">
                <a:latin typeface="Arial Narrow" panose="020B0606020202030204" pitchFamily="34" charset="0"/>
              </a:rPr>
              <a:t>Creative Designer</a:t>
            </a:r>
          </a:p>
          <a:p>
            <a:r>
              <a:rPr lang="en-US" dirty="0">
                <a:latin typeface="Arial Narrow" panose="020B0606020202030204" pitchFamily="34" charset="0"/>
              </a:rPr>
              <a:t>Carlymarie.07@gmail.com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4475" y="2412053"/>
            <a:ext cx="3753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Nicole Miller-</a:t>
            </a:r>
            <a:r>
              <a:rPr lang="en-US" dirty="0" err="1">
                <a:latin typeface="Arial Narrow" panose="020B0606020202030204" pitchFamily="34" charset="0"/>
              </a:rPr>
              <a:t>Rocque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Executive Administrator</a:t>
            </a:r>
          </a:p>
          <a:p>
            <a:r>
              <a:rPr lang="en-US" dirty="0">
                <a:latin typeface="Arial Narrow" panose="020B0606020202030204" pitchFamily="34" charset="0"/>
              </a:rPr>
              <a:t>www.creativeimpressionz.com</a:t>
            </a:r>
          </a:p>
          <a:p>
            <a:r>
              <a:rPr lang="en-US" dirty="0">
                <a:latin typeface="Arial Narrow" panose="020B0606020202030204" pitchFamily="34" charset="0"/>
              </a:rPr>
              <a:t>813.239.7060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3979818"/>
            <a:ext cx="3056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Acid Flyers</a:t>
            </a:r>
          </a:p>
          <a:p>
            <a:r>
              <a:rPr lang="en-US" dirty="0">
                <a:latin typeface="Arial Narrow" panose="020B0606020202030204" pitchFamily="34" charset="0"/>
              </a:rPr>
              <a:t>AcidFlyers.com</a:t>
            </a:r>
          </a:p>
          <a:p>
            <a:r>
              <a:rPr lang="en-US" dirty="0">
                <a:latin typeface="Arial Narrow" panose="020B0606020202030204" pitchFamily="34" charset="0"/>
              </a:rPr>
              <a:t>Discount Code: Acid20</a:t>
            </a:r>
          </a:p>
        </p:txBody>
      </p:sp>
    </p:spTree>
    <p:extLst>
      <p:ext uri="{BB962C8B-B14F-4D97-AF65-F5344CB8AC3E}">
        <p14:creationId xmlns:p14="http://schemas.microsoft.com/office/powerpoint/2010/main" val="64485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2205446" cy="3311189"/>
          </a:xfrm>
        </p:spPr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Digital Flyer</a:t>
            </a:r>
          </a:p>
          <a:p>
            <a:r>
              <a:rPr lang="en-US" dirty="0">
                <a:latin typeface="Arial Narrow" panose="020B0606020202030204" pitchFamily="34" charset="0"/>
              </a:rPr>
              <a:t>Printed Flyer</a:t>
            </a:r>
          </a:p>
          <a:p>
            <a:r>
              <a:rPr lang="en-US" dirty="0">
                <a:latin typeface="Arial Narrow" panose="020B0606020202030204" pitchFamily="34" charset="0"/>
              </a:rPr>
              <a:t>10% Flyer</a:t>
            </a:r>
          </a:p>
          <a:p>
            <a:r>
              <a:rPr lang="en-US" dirty="0">
                <a:latin typeface="Arial Narrow" panose="020B0606020202030204" pitchFamily="34" charset="0"/>
              </a:rPr>
              <a:t>Teaser Flyer </a:t>
            </a:r>
          </a:p>
          <a:p>
            <a:r>
              <a:rPr lang="en-US" dirty="0">
                <a:latin typeface="Arial Narrow" panose="020B0606020202030204" pitchFamily="34" charset="0"/>
              </a:rPr>
              <a:t>“Pubbing”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382" y="2854061"/>
            <a:ext cx="2761502" cy="2534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53" y="111272"/>
            <a:ext cx="2638791" cy="2630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51" y="1863309"/>
            <a:ext cx="2519945" cy="35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2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Approval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3389811" cy="3311189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Committee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PR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Assigned VP</a:t>
            </a:r>
          </a:p>
          <a:p>
            <a:pPr marL="0" indent="0">
              <a:buNone/>
            </a:pPr>
            <a:r>
              <a:rPr lang="en-US" dirty="0">
                <a:latin typeface="Arial Narrow" panose="020B0606020202030204" pitchFamily="34" charset="0"/>
              </a:rPr>
              <a:t>Chapter President</a:t>
            </a:r>
          </a:p>
        </p:txBody>
      </p:sp>
    </p:spTree>
    <p:extLst>
      <p:ext uri="{BB962C8B-B14F-4D97-AF65-F5344CB8AC3E}">
        <p14:creationId xmlns:p14="http://schemas.microsoft.com/office/powerpoint/2010/main" val="1105237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Posts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Instagram, Facebook, and Twitter</a:t>
            </a:r>
          </a:p>
          <a:p>
            <a:r>
              <a:rPr lang="en-US" dirty="0">
                <a:latin typeface="Arial Narrow" panose="020B0606020202030204" pitchFamily="34" charset="0"/>
              </a:rPr>
              <a:t>Please submitted Social Media Posts/Requests/pictures to </a:t>
            </a:r>
            <a:r>
              <a:rPr lang="en-US" dirty="0">
                <a:latin typeface="Arial Narrow" panose="020B0606020202030204" pitchFamily="34" charset="0"/>
                <a:hlinkClick r:id="rId2"/>
              </a:rPr>
              <a:t>DSTTAPR@gmaIL.com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PR will send out Posting Materials</a:t>
            </a:r>
          </a:p>
          <a:p>
            <a:pPr marL="0" indent="0">
              <a:buNone/>
            </a:pPr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6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3955869" cy="3311189"/>
          </a:xfrm>
        </p:spPr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High-Quality Images</a:t>
            </a:r>
          </a:p>
          <a:p>
            <a:r>
              <a:rPr lang="en-US" dirty="0">
                <a:latin typeface="Arial Narrow" panose="020B0606020202030204" pitchFamily="34" charset="0"/>
              </a:rPr>
              <a:t>Photo-Consistency</a:t>
            </a:r>
          </a:p>
          <a:p>
            <a:r>
              <a:rPr lang="en-US" dirty="0">
                <a:latin typeface="Arial Narrow" panose="020B0606020202030204" pitchFamily="34" charset="0"/>
              </a:rPr>
              <a:t>Set a Color Scheme/Palette</a:t>
            </a:r>
          </a:p>
          <a:p>
            <a:r>
              <a:rPr lang="en-US" dirty="0">
                <a:latin typeface="Arial Narrow" panose="020B0606020202030204" pitchFamily="34" charset="0"/>
              </a:rPr>
              <a:t>Keep Things Simple</a:t>
            </a:r>
          </a:p>
          <a:p>
            <a:r>
              <a:rPr lang="en-US" dirty="0">
                <a:latin typeface="Arial Narrow" panose="020B0606020202030204" pitchFamily="34" charset="0"/>
              </a:rPr>
              <a:t>125 characters per post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57818" y="2477320"/>
            <a:ext cx="519844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hlinkClick r:id="rId2"/>
              </a:rPr>
              <a:t>Example A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  <a:hlinkClick r:id="rId3"/>
              </a:rPr>
              <a:t>Example B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  <a:hlinkClick r:id="rId4"/>
              </a:rPr>
              <a:t>Example C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  <a:hlinkClick r:id="rId5"/>
              </a:rPr>
              <a:t>Example D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  <a:hlinkClick r:id="rId6"/>
              </a:rPr>
              <a:t>Current Instagram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  <a:p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832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Appropriate Events </a:t>
            </a:r>
          </a:p>
          <a:p>
            <a:r>
              <a:rPr lang="en-US" dirty="0">
                <a:latin typeface="Arial Narrow" panose="020B0606020202030204" pitchFamily="34" charset="0"/>
              </a:rPr>
              <a:t>Live Coverage</a:t>
            </a:r>
          </a:p>
          <a:p>
            <a:r>
              <a:rPr lang="en-US" dirty="0">
                <a:latin typeface="Arial Narrow" panose="020B0606020202030204" pitchFamily="34" charset="0"/>
              </a:rPr>
              <a:t>Interviews</a:t>
            </a:r>
          </a:p>
          <a:p>
            <a:r>
              <a:rPr lang="en-US" dirty="0">
                <a:latin typeface="Arial Narrow" panose="020B0606020202030204" pitchFamily="34" charset="0"/>
              </a:rPr>
              <a:t>Press Release</a:t>
            </a:r>
          </a:p>
          <a:p>
            <a:r>
              <a:rPr lang="en-US" dirty="0">
                <a:latin typeface="Arial Narrow" panose="020B0606020202030204" pitchFamily="34" charset="0"/>
              </a:rPr>
              <a:t>Send videos to </a:t>
            </a:r>
            <a:r>
              <a:rPr lang="en-US" dirty="0" err="1">
                <a:latin typeface="Arial Narrow" panose="020B0606020202030204" pitchFamily="34" charset="0"/>
              </a:rPr>
              <a:t>dropbox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327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4812</TotalTime>
  <Words>281</Words>
  <Application>Microsoft Office PowerPoint</Application>
  <PresentationFormat>Widescreen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Impact</vt:lpstr>
      <vt:lpstr>Main Event</vt:lpstr>
      <vt:lpstr>Public Relations Committee 2019</vt:lpstr>
      <vt:lpstr>Role</vt:lpstr>
      <vt:lpstr>Responsibilities</vt:lpstr>
      <vt:lpstr>Flyer Vendors</vt:lpstr>
      <vt:lpstr>Flyer</vt:lpstr>
      <vt:lpstr>Approval Process</vt:lpstr>
      <vt:lpstr>Social Media Posts </vt:lpstr>
      <vt:lpstr>NEW Look</vt:lpstr>
      <vt:lpstr>News Coverage</vt:lpstr>
      <vt:lpstr>PR Procedure</vt:lpstr>
      <vt:lpstr>Pr Request Form</vt:lpstr>
      <vt:lpstr>LOGO</vt:lpstr>
      <vt:lpstr>Future Logo Designs</vt:lpstr>
      <vt:lpstr>Email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Relations Committee 2019</dc:title>
  <dc:creator>Spencer-Davis, Janette</dc:creator>
  <cp:lastModifiedBy>Alicia Warren</cp:lastModifiedBy>
  <cp:revision>18</cp:revision>
  <dcterms:created xsi:type="dcterms:W3CDTF">2019-08-08T21:09:58Z</dcterms:created>
  <dcterms:modified xsi:type="dcterms:W3CDTF">2019-12-20T02:07:28Z</dcterms:modified>
</cp:coreProperties>
</file>