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7"/>
  </p:notesMasterIdLst>
  <p:sldIdLst>
    <p:sldId id="272" r:id="rId3"/>
    <p:sldId id="281" r:id="rId4"/>
    <p:sldId id="257" r:id="rId5"/>
    <p:sldId id="269" r:id="rId6"/>
    <p:sldId id="260" r:id="rId7"/>
    <p:sldId id="283" r:id="rId8"/>
    <p:sldId id="315" r:id="rId9"/>
    <p:sldId id="397" r:id="rId10"/>
    <p:sldId id="354" r:id="rId11"/>
    <p:sldId id="355" r:id="rId12"/>
    <p:sldId id="391" r:id="rId13"/>
    <p:sldId id="396" r:id="rId14"/>
    <p:sldId id="256" r:id="rId15"/>
    <p:sldId id="392" r:id="rId16"/>
    <p:sldId id="265" r:id="rId17"/>
    <p:sldId id="268" r:id="rId18"/>
    <p:sldId id="262" r:id="rId19"/>
    <p:sldId id="263" r:id="rId20"/>
    <p:sldId id="264" r:id="rId21"/>
    <p:sldId id="266" r:id="rId22"/>
    <p:sldId id="270" r:id="rId23"/>
    <p:sldId id="259" r:id="rId24"/>
    <p:sldId id="261" r:id="rId25"/>
    <p:sldId id="39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8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30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0774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39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72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5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724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6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2/8/2020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02" y="1988840"/>
            <a:ext cx="267502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 3</a:t>
            </a:r>
            <a:r>
              <a:rPr lang="en-US" sz="4000" baseline="30000" dirty="0"/>
              <a:t>rd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r>
              <a:rPr lang="en-US" sz="1800" b="1" dirty="0"/>
              <a:t> </a:t>
            </a:r>
            <a:r>
              <a:rPr lang="en-US" sz="1600" b="1" dirty="0"/>
              <a:t> Queen Of Hearts: Sorors Paulette Walker &amp; Joyce Patterson,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March 28,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Centro Asturiano de Tampa </a:t>
            </a:r>
            <a:r>
              <a:rPr lang="en-US" sz="1600" dirty="0"/>
              <a:t>6:00 pm-11:00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Event is </a:t>
            </a:r>
            <a:r>
              <a:rPr lang="en-US" sz="1600" b="1" dirty="0">
                <a:solidFill>
                  <a:srgbClr val="FF0000"/>
                </a:solidFill>
              </a:rPr>
              <a:t>SOLD OUT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Donation opportunities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Table selection details</a:t>
            </a:r>
          </a:p>
          <a:p>
            <a:endParaRPr lang="en-US" sz="1600" b="1" dirty="0"/>
          </a:p>
          <a:p>
            <a:r>
              <a:rPr lang="en-US" sz="1600" b="1" dirty="0"/>
              <a:t> NPHC: Soror Jasmine White Bynum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Greek Workout: Saturday, February 22 </a:t>
            </a:r>
          </a:p>
          <a:p>
            <a:r>
              <a:rPr lang="en-US" sz="1600" dirty="0"/>
              <a:t>     9:00 a.m. @ Roy Haynes Park -1902 S. Village Ave.</a:t>
            </a:r>
          </a:p>
          <a:p>
            <a:endParaRPr lang="en-US" sz="16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b="1" dirty="0"/>
              <a:t> </a:t>
            </a:r>
            <a:r>
              <a:rPr lang="en-US" sz="1800" b="1" u="sng" dirty="0"/>
              <a:t>Fundraising Minute: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We Vote t-shirts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Chapter t-shirts</a:t>
            </a:r>
          </a:p>
          <a:p>
            <a:endParaRPr lang="en-US" sz="14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 </a:t>
            </a:r>
            <a:r>
              <a:rPr lang="en-US" sz="1800" b="1" u="sng" dirty="0"/>
              <a:t>Coming Soon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Club Delta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2020 – 2021 Fundraising Planning meting</a:t>
            </a:r>
          </a:p>
          <a:p>
            <a:pPr lvl="0" algn="l"/>
            <a:endParaRPr lang="en-US" sz="1800" b="1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61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4783-E66A-437C-BD80-F3D88D45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8092"/>
            <a:ext cx="7886700" cy="86464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3D814-886E-4E73-A6B7-80B1AAF8C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68761"/>
            <a:ext cx="7886700" cy="4820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Financial Fitness Flyer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Queen of Hearts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8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31FDEB-4601-4744-83CB-9DB0D0B5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2020 Queen of Hearts</a:t>
            </a:r>
            <a:br>
              <a:rPr lang="en-US" sz="2800" dirty="0"/>
            </a:br>
            <a:r>
              <a:rPr lang="en-US" sz="2800" dirty="0"/>
              <a:t>Scholarship and Community Service Gala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05" y="2362200"/>
            <a:ext cx="7772400" cy="762001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</a:rPr>
              <a:t>DELTA GOES TO WAKANDA”</a:t>
            </a:r>
          </a:p>
        </p:txBody>
      </p:sp>
      <p:pic>
        <p:nvPicPr>
          <p:cNvPr id="1027" name="Picture 3" descr="C:\Users\Administrator\AppData\Local\Microsoft\Windows\INetCache\IE\ETQOYX1Z\f127187377f20fd5246b0a2da122ea76-african-safari-silhouet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25" y="3657600"/>
            <a:ext cx="63093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0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  Saturday, March 28, 2020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   </a:t>
            </a:r>
            <a:r>
              <a:rPr lang="en-US" sz="2400" dirty="0"/>
              <a:t>6:00 P.M. – 11:00 P.M.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Centro Asturiano de Tampa</a:t>
            </a:r>
          </a:p>
          <a:p>
            <a:pPr marL="109728" indent="0">
              <a:buNone/>
            </a:pPr>
            <a:r>
              <a:rPr lang="en-US" sz="2400" dirty="0"/>
              <a:t>   1913  North Nebraska Avenue</a:t>
            </a:r>
          </a:p>
          <a:p>
            <a:pPr marL="109728" indent="0">
              <a:buNone/>
            </a:pPr>
            <a:r>
              <a:rPr lang="en-US" sz="2400" dirty="0"/>
              <a:t>   Tampa, FL  33602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Tickets - $100 per person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8 seats per table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  Attire – African Elegant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C:\Users\Administrator\AppData\Local\Microsoft\Windows\INetCache\IE\DYUDXYZO\pdx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09562"/>
            <a:ext cx="3124199" cy="37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Everyone</a:t>
            </a:r>
            <a:r>
              <a:rPr lang="en-US" dirty="0"/>
              <a:t> – Chapter President, Chapter Officers, Committee Co-Chairs, Committee Members, Hostesses, Sorors, Family Member(s), Friends, Guests – </a:t>
            </a:r>
            <a:r>
              <a:rPr lang="en-US" b="1" i="1" dirty="0">
                <a:solidFill>
                  <a:srgbClr val="FF0000"/>
                </a:solidFill>
              </a:rPr>
              <a:t>will need a ticket in order to enter the venue.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TICKET REQUIRED</a:t>
            </a:r>
          </a:p>
        </p:txBody>
      </p:sp>
      <p:pic>
        <p:nvPicPr>
          <p:cNvPr id="5122" name="Picture 2" descr="C:\Users\Administrator\AppData\Local\Microsoft\Windows\INetCache\IE\DYUDXYZO\hand-30638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21" y="3962400"/>
            <a:ext cx="426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9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sells a ticket to another </a:t>
            </a:r>
            <a:r>
              <a:rPr lang="en-US" dirty="0" err="1"/>
              <a:t>soror</a:t>
            </a:r>
            <a:r>
              <a:rPr lang="en-US" dirty="0"/>
              <a:t> at a price different from the chapter’s agreed upon price, said transaction  will be considered as a transaction between two </a:t>
            </a:r>
            <a:r>
              <a:rPr lang="en-US" dirty="0" err="1"/>
              <a:t>sorors</a:t>
            </a:r>
            <a:r>
              <a:rPr lang="en-US" dirty="0"/>
              <a:t> with no Code of Conduct violation.  However, if a </a:t>
            </a:r>
            <a:r>
              <a:rPr lang="en-US" dirty="0" err="1"/>
              <a:t>soror</a:t>
            </a:r>
            <a:r>
              <a:rPr lang="en-US" dirty="0"/>
              <a:t> sells a ticket to a non-</a:t>
            </a:r>
            <a:r>
              <a:rPr lang="en-US" dirty="0" err="1"/>
              <a:t>Soror</a:t>
            </a:r>
            <a:r>
              <a:rPr lang="en-US" dirty="0"/>
              <a:t> at a price different from the chapter’s agreed upon price, said transaction will be considered as a 1-G Code of Conduct violation which is failure to comply with any policies, procedures, rules or regulations of the Sorority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ADDITIONAL TICKET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437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accommodate the 350 person capacity </a:t>
            </a:r>
            <a:r>
              <a:rPr lang="en-US" b="1" i="1" dirty="0"/>
              <a:t>AND</a:t>
            </a:r>
            <a:r>
              <a:rPr lang="en-US" dirty="0"/>
              <a:t>  have an ample dance floor, there will be both round tables and rectangular tables.</a:t>
            </a:r>
          </a:p>
          <a:p>
            <a:endParaRPr lang="en-US" dirty="0"/>
          </a:p>
          <a:p>
            <a:r>
              <a:rPr lang="en-US" dirty="0"/>
              <a:t>Round tables will seat 8 and rectangular tables will seat 10.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CONFIGURATION</a:t>
            </a:r>
          </a:p>
        </p:txBody>
      </p:sp>
      <p:pic>
        <p:nvPicPr>
          <p:cNvPr id="2050" name="Picture 2" descr="C:\Users\Administrator\AppData\Local\Microsoft\Windows\INetCache\IE\ETQOYX1Z\image-150nw-2463679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724399"/>
            <a:ext cx="195976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Local\Microsoft\Windows\INetCache\IE\7ZQP1Q4S\table2-.1gif-500x50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74" y="4648198"/>
            <a:ext cx="3357326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6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Tuesday, March 10, 2020</a:t>
            </a:r>
          </a:p>
          <a:p>
            <a:endParaRPr lang="en-US" dirty="0"/>
          </a:p>
          <a:p>
            <a:r>
              <a:rPr lang="en-US" dirty="0"/>
              <a:t>Young Middle Magnet School</a:t>
            </a:r>
          </a:p>
          <a:p>
            <a:endParaRPr lang="en-US" dirty="0"/>
          </a:p>
          <a:p>
            <a:r>
              <a:rPr lang="en-US" dirty="0"/>
              <a:t>Exact time periods to be decided</a:t>
            </a:r>
          </a:p>
          <a:p>
            <a:endParaRPr lang="en-US" dirty="0"/>
          </a:p>
          <a:p>
            <a:r>
              <a:rPr lang="en-US" dirty="0"/>
              <a:t>Table set up diagram will be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TABLE/SEAT SELECTION DATE</a:t>
            </a:r>
          </a:p>
        </p:txBody>
      </p:sp>
      <p:pic>
        <p:nvPicPr>
          <p:cNvPr id="3076" name="Picture 4" descr="C:\Users\Administrator\AppData\Local\Microsoft\Windows\INetCache\IE\3V39K6JL\798328_1223614184899998556jabela_Classroom_seat_layouts_6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70914"/>
            <a:ext cx="1563118" cy="12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7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dirty="0"/>
              <a:t>Sorors WILL NOT be able to combine number of tickets sold in order to select a table.</a:t>
            </a:r>
          </a:p>
          <a:p>
            <a:endParaRPr lang="en-US" sz="2400" dirty="0"/>
          </a:p>
          <a:p>
            <a:r>
              <a:rPr lang="en-US" sz="2400" dirty="0"/>
              <a:t>Complete tables will be sold first.</a:t>
            </a:r>
          </a:p>
          <a:p>
            <a:endParaRPr lang="en-US" sz="2400" dirty="0"/>
          </a:p>
          <a:p>
            <a:r>
              <a:rPr lang="en-US" sz="2400" dirty="0"/>
              <a:t>The table selection process shall proceed as follows:  First and second </a:t>
            </a:r>
            <a:r>
              <a:rPr lang="en-US" sz="2400" b="1" i="1" dirty="0"/>
              <a:t>selections</a:t>
            </a:r>
            <a:r>
              <a:rPr lang="en-US" sz="2400" dirty="0"/>
              <a:t> by the current chapter President and committee chairs (full tables only).  All subsequent selections shall be made by all remaining sorors including officers and committee members </a:t>
            </a:r>
            <a:r>
              <a:rPr lang="en-US" sz="2400" b="1" i="1" dirty="0">
                <a:solidFill>
                  <a:srgbClr val="FF0000"/>
                </a:solidFill>
              </a:rPr>
              <a:t>(as per page 33 – Chapter’s Policies and Procedures  - Event Seating Criteria)</a:t>
            </a:r>
            <a:r>
              <a:rPr lang="en-US" sz="2400" b="1" i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TABLE/SEAT 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59895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52736"/>
            <a:ext cx="10081120" cy="4032448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who purchased a ticket(s) decides to exchange or sell her ticket(s), said </a:t>
            </a:r>
            <a:r>
              <a:rPr lang="en-US" dirty="0" err="1"/>
              <a:t>soror</a:t>
            </a:r>
            <a:r>
              <a:rPr lang="en-US" dirty="0"/>
              <a:t> must provide </a:t>
            </a:r>
            <a:r>
              <a:rPr lang="en-US" dirty="0" err="1"/>
              <a:t>Soror</a:t>
            </a:r>
            <a:r>
              <a:rPr lang="en-US" dirty="0"/>
              <a:t> Paulette Walker with the </a:t>
            </a:r>
            <a:r>
              <a:rPr lang="en-US" dirty="0" err="1"/>
              <a:t>exchangee’s</a:t>
            </a:r>
            <a:r>
              <a:rPr lang="en-US" dirty="0"/>
              <a:t>/purchaser’s name </a:t>
            </a:r>
            <a:r>
              <a:rPr lang="en-US" b="1" dirty="0"/>
              <a:t>(via email message – pwalker25p@yahoo.com)</a:t>
            </a:r>
            <a:r>
              <a:rPr lang="en-US" dirty="0"/>
              <a:t>, no later than </a:t>
            </a:r>
            <a:r>
              <a:rPr lang="en-US" b="1" i="1" dirty="0"/>
              <a:t>Friday, March 6 at midnight</a:t>
            </a:r>
            <a:r>
              <a:rPr lang="en-US" dirty="0"/>
              <a:t>  in order to eliminate an embarrassing situation on Tuesday, March 10 during the table/seat selection process. 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TABLE/SEAT SELECTION PROCESS cont’d.</a:t>
            </a:r>
          </a:p>
        </p:txBody>
      </p:sp>
    </p:spTree>
    <p:extLst>
      <p:ext uri="{BB962C8B-B14F-4D97-AF65-F5344CB8AC3E}">
        <p14:creationId xmlns:p14="http://schemas.microsoft.com/office/powerpoint/2010/main" val="739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who purchased a ticket(s) is unable to attend/participate in the March 10, 2020 table/seat selection process, said </a:t>
            </a:r>
            <a:r>
              <a:rPr lang="en-US" dirty="0" err="1"/>
              <a:t>soror</a:t>
            </a:r>
            <a:r>
              <a:rPr lang="en-US" dirty="0"/>
              <a:t> must provide </a:t>
            </a:r>
            <a:r>
              <a:rPr lang="en-US" dirty="0" err="1"/>
              <a:t>Soror</a:t>
            </a:r>
            <a:r>
              <a:rPr lang="en-US" dirty="0"/>
              <a:t> Paulette Walker </a:t>
            </a:r>
            <a:r>
              <a:rPr lang="en-US" b="1" dirty="0"/>
              <a:t>(via email message – pwalker25p@yahoo.com)</a:t>
            </a:r>
            <a:r>
              <a:rPr lang="en-US" dirty="0"/>
              <a:t>, no later than </a:t>
            </a:r>
            <a:r>
              <a:rPr lang="en-US" b="1" i="1" dirty="0"/>
              <a:t>Friday, March 6 at midnight  </a:t>
            </a:r>
            <a:r>
              <a:rPr lang="en-US" dirty="0"/>
              <a:t>with the name of the </a:t>
            </a:r>
            <a:r>
              <a:rPr lang="en-US" dirty="0" err="1"/>
              <a:t>soror</a:t>
            </a:r>
            <a:r>
              <a:rPr lang="en-US" dirty="0"/>
              <a:t> who will select said </a:t>
            </a:r>
            <a:r>
              <a:rPr lang="en-US" dirty="0" err="1"/>
              <a:t>soror’s</a:t>
            </a:r>
            <a:r>
              <a:rPr lang="en-US" dirty="0"/>
              <a:t> table/seat.  Failure to do so, will result in the Committee selecting the said </a:t>
            </a:r>
            <a:r>
              <a:rPr lang="en-US" dirty="0" err="1"/>
              <a:t>soror’s</a:t>
            </a:r>
            <a:r>
              <a:rPr lang="en-US" dirty="0"/>
              <a:t> table/seat during the time period said </a:t>
            </a:r>
            <a:r>
              <a:rPr lang="en-US" dirty="0" err="1"/>
              <a:t>soror</a:t>
            </a:r>
            <a:r>
              <a:rPr lang="en-US" dirty="0"/>
              <a:t> was designated to select table/seat.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TABLE/SEAT SELECTION PROCESS cont’d.</a:t>
            </a:r>
          </a:p>
        </p:txBody>
      </p:sp>
    </p:spTree>
    <p:extLst>
      <p:ext uri="{BB962C8B-B14F-4D97-AF65-F5344CB8AC3E}">
        <p14:creationId xmlns:p14="http://schemas.microsoft.com/office/powerpoint/2010/main" val="353738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request a  donations package  please see Soror Shantel Bobo or Soror Janet Solly.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request an ads package please see Soror Areatha  Morrow.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DONATIONS/ADS PACKAGE</a:t>
            </a:r>
          </a:p>
        </p:txBody>
      </p:sp>
      <p:pic>
        <p:nvPicPr>
          <p:cNvPr id="3080" name="Picture 8" descr="C:\Users\Administrator\AppData\Local\Microsoft\Windows\INetCache\IE\3V39K6JL\donat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0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serve as a hostess on the night of the event please see Soror Marian Lauria-Gibson and remember you must have a ticket.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HOSTESSES </a:t>
            </a:r>
          </a:p>
        </p:txBody>
      </p:sp>
      <p:pic>
        <p:nvPicPr>
          <p:cNvPr id="1027" name="Picture 3" descr="C:\Users\Administrator\AppData\Local\Microsoft\Windows\INetCache\IE\3V39K6JL\01d226e67cf2d4463ef133260a4f1c97-african-attire-african-we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36" y="3189062"/>
            <a:ext cx="3428999" cy="3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4800" dirty="0"/>
              <a:t>We thank you in advance for </a:t>
            </a:r>
            <a:r>
              <a:rPr lang="en-US" sz="4800" b="1" i="1" dirty="0">
                <a:solidFill>
                  <a:srgbClr val="FF0000"/>
                </a:solidFill>
              </a:rPr>
              <a:t>YOUR</a:t>
            </a:r>
            <a:r>
              <a:rPr lang="en-US" sz="4800" dirty="0"/>
              <a:t>  support and </a:t>
            </a:r>
            <a:r>
              <a:rPr lang="en-US" sz="4800" b="1" i="1" dirty="0">
                <a:solidFill>
                  <a:srgbClr val="FF0000"/>
                </a:solidFill>
              </a:rPr>
              <a:t>YOUR</a:t>
            </a:r>
            <a:r>
              <a:rPr lang="en-US" sz="4800" dirty="0"/>
              <a:t>  participation!!!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8800" i="1" dirty="0"/>
          </a:p>
        </p:txBody>
      </p:sp>
      <p:pic>
        <p:nvPicPr>
          <p:cNvPr id="4100" name="Picture 4" descr="C:\Users\Administrator\AppData\Local\Microsoft\Windows\INetCache\IE\DYUDXYZO\Thank_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533400"/>
            <a:ext cx="43180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3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Meditation</a:t>
            </a:r>
            <a:r>
              <a:rPr lang="en-US" sz="1600" dirty="0"/>
              <a:t>				 Chaplain Team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January 2020 Executive Board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Soror Sandra Cooke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President’s Message</a:t>
            </a:r>
            <a:r>
              <a:rPr lang="en-US" sz="1600" dirty="0"/>
              <a:t>			Soror Alicia Warren </a:t>
            </a:r>
          </a:p>
          <a:p>
            <a:pPr marL="0" indent="0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Soror Tiffany Mitchell</a:t>
            </a:r>
          </a:p>
          <a:p>
            <a:pPr marL="457200" lvl="1" indent="0">
              <a:buNone/>
            </a:pPr>
            <a:endParaRPr lang="en-US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/>
              <a:t>  Financial Secretary</a:t>
            </a:r>
            <a:r>
              <a:rPr lang="en-US" sz="1400" dirty="0"/>
              <a:t>	                   Soror Briana Joseph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Soror Brenda Webb Johnson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Soror Sabrina Griffith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Soror Angela Brown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</a:t>
            </a:r>
            <a:r>
              <a:rPr lang="en-US" sz="1400" dirty="0"/>
              <a:t>Soror Sandra Cooke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916832"/>
            <a:ext cx="814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National/Regional/Chapter Updates</a:t>
            </a:r>
            <a:r>
              <a:rPr lang="en-US" sz="1600" dirty="0"/>
              <a:t>		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Save the Dates: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DDAC: February 9</a:t>
            </a:r>
            <a:r>
              <a:rPr lang="en-US" sz="1600" baseline="30000" dirty="0"/>
              <a:t>th</a:t>
            </a:r>
            <a:r>
              <a:rPr lang="en-US" sz="1600" dirty="0"/>
              <a:t> – 11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DDNC: February 23</a:t>
            </a:r>
            <a:r>
              <a:rPr lang="en-US" sz="1600" baseline="30000" dirty="0"/>
              <a:t>rd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b="1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  <a:r>
              <a:rPr lang="en-US" sz="1600" dirty="0"/>
              <a:t>Regional Conference: </a:t>
            </a:r>
          </a:p>
          <a:p>
            <a:pPr marL="1600200" lvl="3">
              <a:buFont typeface="Arial" panose="020B0604020202020204" pitchFamily="34" charset="0"/>
              <a:buChar char="•"/>
            </a:pPr>
            <a:r>
              <a:rPr lang="en-US" sz="1600" dirty="0"/>
              <a:t> May 22</a:t>
            </a:r>
            <a:r>
              <a:rPr lang="en-US" sz="1600" baseline="30000" dirty="0"/>
              <a:t>nd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dirty="0"/>
              <a:t> Kissimmee Fl</a:t>
            </a:r>
          </a:p>
          <a:p>
            <a:pPr marL="1600200" lvl="3">
              <a:buFont typeface="Arial" panose="020B0604020202020204" pitchFamily="34" charset="0"/>
              <a:buChar char="•"/>
            </a:pPr>
            <a:r>
              <a:rPr lang="en-US" sz="1600" dirty="0"/>
              <a:t> Registration: March 1</a:t>
            </a:r>
            <a:r>
              <a:rPr lang="en-US" sz="1600" baseline="30000" dirty="0"/>
              <a:t>st</a:t>
            </a:r>
            <a:r>
              <a:rPr lang="en-US" sz="1600" dirty="0"/>
              <a:t> – April 30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600200" lvl="3"/>
            <a:r>
              <a:rPr lang="en-US" sz="1600" dirty="0"/>
              <a:t>  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340768"/>
            <a:ext cx="81472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Preparing for electronic voting – Soror Angela 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MIT Updates – Soror </a:t>
            </a:r>
            <a:r>
              <a:rPr lang="en-US" sz="1600" dirty="0" err="1"/>
              <a:t>Dioan</a:t>
            </a:r>
            <a:r>
              <a:rPr lang="en-US" sz="1600" dirty="0"/>
              <a:t> 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Leadership Initiative: Date changes – Soror </a:t>
            </a:r>
            <a:r>
              <a:rPr lang="en-US" sz="1600" dirty="0" err="1"/>
              <a:t>Tayanna</a:t>
            </a:r>
            <a:r>
              <a:rPr lang="en-US" sz="1600" dirty="0"/>
              <a:t> Richardson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331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0615"/>
            <a:ext cx="4966446" cy="836712"/>
          </a:xfrm>
        </p:spPr>
        <p:txBody>
          <a:bodyPr anchor="t"/>
          <a:lstStyle/>
          <a:p>
            <a:pPr algn="l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738347"/>
            <a:ext cx="7776863" cy="5381306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International Awareness &amp; Involvement: Soror Jackie Jackson,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Updates &amp; 1 action item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r>
              <a:rPr lang="en-US" sz="1600" b="1" dirty="0"/>
              <a:t>Social Action: Sorors Audrey Sullivan-Moore &amp; </a:t>
            </a:r>
            <a:r>
              <a:rPr lang="en-US" sz="1600" b="1" dirty="0" err="1"/>
              <a:t>Heddie</a:t>
            </a:r>
            <a:r>
              <a:rPr lang="en-US" sz="1600" b="1" dirty="0"/>
              <a:t> Sumpter, Chairs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Census and DDAC recap </a:t>
            </a:r>
          </a:p>
          <a:p>
            <a:pPr algn="l"/>
            <a:endParaRPr lang="en-US" sz="1600" b="1" dirty="0"/>
          </a:p>
          <a:p>
            <a:r>
              <a:rPr lang="en-US" sz="1600" b="1" dirty="0"/>
              <a:t>Economic Development: Soror Kay Lee Smith,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Summary of Financial Fit Event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Arts &amp; Letters: Soror Shenika Baisley,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Neighborhood Red Carpet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Youth Art Exhibit: Saturday, March 7, 2020 from 10:30 am-2:00 pm</a:t>
            </a:r>
            <a:br>
              <a:rPr lang="en-US" sz="1600" dirty="0"/>
            </a:br>
            <a:r>
              <a:rPr lang="en-US" sz="1600" dirty="0"/>
              <a:t>Barnes &amp; Noble Brandon, 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 </a:t>
            </a:r>
            <a:br>
              <a:rPr lang="en-US" sz="1800" dirty="0"/>
            </a:b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908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0615"/>
            <a:ext cx="4966446" cy="836712"/>
          </a:xfrm>
        </p:spPr>
        <p:txBody>
          <a:bodyPr anchor="t"/>
          <a:lstStyle/>
          <a:p>
            <a:pPr algn="l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495" y="853954"/>
            <a:ext cx="7776863" cy="5381306"/>
          </a:xfrm>
        </p:spPr>
        <p:txBody>
          <a:bodyPr>
            <a:noAutofit/>
          </a:bodyPr>
          <a:lstStyle/>
          <a:p>
            <a:r>
              <a:rPr lang="en-US" sz="1600" b="1" dirty="0"/>
              <a:t>Political Awareness &amp; Involvement: Sorors </a:t>
            </a:r>
            <a:r>
              <a:rPr lang="en-US" sz="1600" b="1" dirty="0" err="1"/>
              <a:t>Walinda</a:t>
            </a:r>
            <a:r>
              <a:rPr lang="en-US" sz="1600" b="1" dirty="0"/>
              <a:t> Green-McKnight &amp; Erica Williams,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Voter Registration Recap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Scholarship: Sorors Tina James &amp; </a:t>
            </a:r>
            <a:r>
              <a:rPr lang="en-US" sz="1600" b="1" dirty="0" err="1"/>
              <a:t>Joanell</a:t>
            </a:r>
            <a:r>
              <a:rPr lang="en-US" sz="1600" b="1" dirty="0"/>
              <a:t> Lawson,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 </a:t>
            </a:r>
            <a:br>
              <a:rPr lang="en-US" sz="1800" dirty="0"/>
            </a:b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467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r>
              <a:rPr lang="en-US" sz="1800" b="1" dirty="0"/>
              <a:t>Nominating: Sorors </a:t>
            </a:r>
            <a:r>
              <a:rPr lang="en-US" sz="1800" b="1" dirty="0" err="1"/>
              <a:t>DeVonne</a:t>
            </a:r>
            <a:r>
              <a:rPr lang="en-US" sz="1800" b="1" dirty="0"/>
              <a:t> McKeever-Daniels &amp; Alicia Howell-Banks,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Call for Nominations updates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Archives: Soror Tonja Brickhouse,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r>
              <a:rPr lang="en-US" sz="1800" b="1" dirty="0"/>
              <a:t>Policies &amp; Procedures: Soror </a:t>
            </a:r>
            <a:r>
              <a:rPr lang="en-US" sz="1800" b="1" dirty="0" err="1"/>
              <a:t>Tayanna</a:t>
            </a:r>
            <a:r>
              <a:rPr lang="en-US" sz="1800" b="1" dirty="0"/>
              <a:t> Richardson,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endParaRPr lang="en-US" sz="1800" dirty="0"/>
          </a:p>
          <a:p>
            <a:r>
              <a:rPr lang="en-US" sz="1800" b="1" dirty="0"/>
              <a:t>Protocol &amp; Traditions: Soror Marian </a:t>
            </a:r>
            <a:r>
              <a:rPr lang="en-US" sz="1800" b="1" dirty="0" err="1"/>
              <a:t>Lauria</a:t>
            </a:r>
            <a:r>
              <a:rPr lang="en-US" sz="1800" b="1" dirty="0"/>
              <a:t>-Gibson,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/>
              <a:t>Audit: Soror Gloria Williams,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Audit Report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dirty="0"/>
              <a:t>  </a:t>
            </a:r>
          </a:p>
          <a:p>
            <a:endParaRPr lang="en-US" sz="1800" b="1" dirty="0"/>
          </a:p>
          <a:p>
            <a:pPr lvl="0"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68141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114003</TotalTime>
  <Words>1067</Words>
  <Application>Microsoft Office PowerPoint</Application>
  <PresentationFormat>On-screen Show (4:3)</PresentationFormat>
  <Paragraphs>201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Diseño predeterminado</vt:lpstr>
      <vt:lpstr>Concourse</vt:lpstr>
      <vt:lpstr>PowerPoint Presentation</vt:lpstr>
      <vt:lpstr>PowerPoint Presentation</vt:lpstr>
      <vt:lpstr>Agenda</vt:lpstr>
      <vt:lpstr>Agenda</vt:lpstr>
      <vt:lpstr>President’s Message “Leading with Sisterly Love”</vt:lpstr>
      <vt:lpstr>President’s Message “Leading with Sisterly Love”</vt:lpstr>
      <vt:lpstr>1st VP Report</vt:lpstr>
      <vt:lpstr>1st VP Report</vt:lpstr>
      <vt:lpstr>2nd VP Report</vt:lpstr>
      <vt:lpstr> 3rd VP Report</vt:lpstr>
      <vt:lpstr>Appendix</vt:lpstr>
      <vt:lpstr>PowerPoint Presentation</vt:lpstr>
      <vt:lpstr>2020 Queen of Hearts Scholarship and Community Service Gala</vt:lpstr>
      <vt:lpstr> </vt:lpstr>
      <vt:lpstr>TICKET REQUIRED</vt:lpstr>
      <vt:lpstr>ADDITIONAL TICKET INFORMATION</vt:lpstr>
      <vt:lpstr>SET UP CONFIGURATION</vt:lpstr>
      <vt:lpstr>TABLE/SEAT SELECTION DATE</vt:lpstr>
      <vt:lpstr>TABLE/SEAT SELECTION PROCESS</vt:lpstr>
      <vt:lpstr>TABLE/SEAT SELECTION PROCESS cont’d.</vt:lpstr>
      <vt:lpstr>TABLE/SEAT SELECTION PROCESS cont’d.</vt:lpstr>
      <vt:lpstr>DONATIONS/ADS PACKAGE</vt:lpstr>
      <vt:lpstr>HOSTESSES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924</cp:revision>
  <dcterms:created xsi:type="dcterms:W3CDTF">2010-05-23T14:28:12Z</dcterms:created>
  <dcterms:modified xsi:type="dcterms:W3CDTF">2020-02-08T18:20:52Z</dcterms:modified>
</cp:coreProperties>
</file>