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86" r:id="rId2"/>
    <p:sldId id="283" r:id="rId3"/>
    <p:sldId id="28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048DF-B393-864E-AD54-F2BBC8F37280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E3048-60EC-5B43-920C-EC7F596A7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05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99461-66BE-46B7-8989-72DDF31CC6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71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24E6-D332-D841-A54D-0DF829021B5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CC92-8ADC-0C46-8F4E-5BB5437A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5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24E6-D332-D841-A54D-0DF829021B5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CC92-8ADC-0C46-8F4E-5BB5437A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0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24E6-D332-D841-A54D-0DF829021B5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CC92-8ADC-0C46-8F4E-5BB5437A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17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24E6-D332-D841-A54D-0DF829021B5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CC92-8ADC-0C46-8F4E-5BB5437A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1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24E6-D332-D841-A54D-0DF829021B5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CC92-8ADC-0C46-8F4E-5BB5437A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4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24E6-D332-D841-A54D-0DF829021B5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CC92-8ADC-0C46-8F4E-5BB5437A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4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24E6-D332-D841-A54D-0DF829021B5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CC92-8ADC-0C46-8F4E-5BB5437A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4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24E6-D332-D841-A54D-0DF829021B5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CC92-8ADC-0C46-8F4E-5BB5437A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8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24E6-D332-D841-A54D-0DF829021B5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CC92-8ADC-0C46-8F4E-5BB5437A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9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24E6-D332-D841-A54D-0DF829021B5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CC92-8ADC-0C46-8F4E-5BB5437A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4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24E6-D332-D841-A54D-0DF829021B5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2CC92-8ADC-0C46-8F4E-5BB5437A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5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D24E6-D332-D841-A54D-0DF829021B57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2CC92-8ADC-0C46-8F4E-5BB5437A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0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83680-BBB9-45D3-8C1E-1B3A84C419AF}"/>
              </a:ext>
            </a:extLst>
          </p:cNvPr>
          <p:cNvSpPr txBox="1">
            <a:spLocks/>
          </p:cNvSpPr>
          <p:nvPr/>
        </p:nvSpPr>
        <p:spPr bwMode="auto">
          <a:xfrm>
            <a:off x="482115" y="195450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4000" dirty="0">
                <a:solidFill>
                  <a:schemeClr val="tx1"/>
                </a:solidFill>
              </a:rPr>
              <a:t>1</a:t>
            </a:r>
            <a:r>
              <a:rPr lang="en-US" sz="4000" baseline="30000" dirty="0">
                <a:solidFill>
                  <a:schemeClr val="tx1"/>
                </a:solidFill>
              </a:rPr>
              <a:t>st</a:t>
            </a:r>
            <a:r>
              <a:rPr lang="en-US" sz="4000" dirty="0">
                <a:solidFill>
                  <a:schemeClr val="tx1"/>
                </a:solidFill>
              </a:rPr>
              <a:t> Vice President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95277C-F885-4185-8B52-ADEC74811D5B}"/>
              </a:ext>
            </a:extLst>
          </p:cNvPr>
          <p:cNvSpPr txBox="1"/>
          <p:nvPr/>
        </p:nvSpPr>
        <p:spPr>
          <a:xfrm>
            <a:off x="1444923" y="585894"/>
            <a:ext cx="62541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Committee Updates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2537" y="1212344"/>
            <a:ext cx="7988755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Arts &amp; Letters: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Book Club – October 4</a:t>
            </a:r>
            <a:r>
              <a:rPr lang="en-US" baseline="30000" dirty="0"/>
              <a:t>th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Economic Development: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Updates will be provided in October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Political Awareness and Involvement: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Committee held voter’s registration drive during Children With A Vision’s 20</a:t>
            </a:r>
            <a:r>
              <a:rPr lang="en-US" baseline="30000" dirty="0"/>
              <a:t>th</a:t>
            </a:r>
            <a:r>
              <a:rPr lang="en-US" dirty="0"/>
              <a:t> Anniversary Back To School Giveaway and community Fair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Committee meeting is September 12</a:t>
            </a:r>
            <a:r>
              <a:rPr lang="en-US" baseline="30000" dirty="0"/>
              <a:t>th</a:t>
            </a:r>
            <a:r>
              <a:rPr lang="en-US" dirty="0"/>
              <a:t> @ Children’s Board 6:30 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Check your status at </a:t>
            </a:r>
            <a:r>
              <a:rPr lang="en-US" b="1" dirty="0">
                <a:solidFill>
                  <a:srgbClr val="800000"/>
                </a:solidFill>
              </a:rPr>
              <a:t>Registertovoteflorida.gov</a:t>
            </a:r>
            <a:endParaRPr lang="en-US" dirty="0">
              <a:solidFill>
                <a:srgbClr val="800000"/>
              </a:solidFill>
            </a:endParaRPr>
          </a:p>
          <a:p>
            <a:endParaRPr lang="en-US" dirty="0"/>
          </a:p>
          <a:p>
            <a:r>
              <a:rPr lang="en-US" b="1" dirty="0"/>
              <a:t>Social Action: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2020 Census</a:t>
            </a:r>
          </a:p>
          <a:p>
            <a:endParaRPr lang="en-US" dirty="0"/>
          </a:p>
          <a:p>
            <a:r>
              <a:rPr lang="en-US" b="1" dirty="0"/>
              <a:t>Scholarship Committee Updates: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Scholarship applications will be available starting October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First scholarship meeting is scheduled for Tuesday, September 24 @ 6pm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Scholarship Program is scheduled for Sunday, May 3rd @ USF Alumni Center 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4656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78245-029B-4E30-BAE8-28E010842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Vice President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D014A-606A-41F2-A33F-DA8218F71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559" y="2276872"/>
            <a:ext cx="6192688" cy="3312368"/>
          </a:xfrm>
        </p:spPr>
        <p:txBody>
          <a:bodyPr/>
          <a:lstStyle/>
          <a:p>
            <a:r>
              <a:rPr lang="en-US" sz="2400" dirty="0"/>
              <a:t>St Jude’s Fundraiser updates</a:t>
            </a:r>
          </a:p>
          <a:p>
            <a:r>
              <a:rPr lang="en-US" sz="2400" dirty="0"/>
              <a:t>Walk it out: MSABC 10/19/19</a:t>
            </a:r>
          </a:p>
          <a:p>
            <a:r>
              <a:rPr lang="en-US" sz="2400" dirty="0"/>
              <a:t>September is “Health Aging” Month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3B4009-54D4-4B96-AA42-7050EE4C58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718" y="2558956"/>
            <a:ext cx="1921762" cy="242309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59832B5-0B39-491B-9179-86AD409269B8}"/>
              </a:ext>
            </a:extLst>
          </p:cNvPr>
          <p:cNvSpPr/>
          <p:nvPr/>
        </p:nvSpPr>
        <p:spPr>
          <a:xfrm>
            <a:off x="1996615" y="1331194"/>
            <a:ext cx="54649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Physical and Mental Health</a:t>
            </a:r>
          </a:p>
        </p:txBody>
      </p:sp>
    </p:spTree>
    <p:extLst>
      <p:ext uri="{BB962C8B-B14F-4D97-AF65-F5344CB8AC3E}">
        <p14:creationId xmlns:p14="http://schemas.microsoft.com/office/powerpoint/2010/main" val="800053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70C4893-5F5F-4E52-B5AD-60609F16A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888" y="1328246"/>
            <a:ext cx="1382333" cy="1280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B5A08A-FBE3-4168-A553-D501B67BEA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195" y="4889675"/>
            <a:ext cx="1464388" cy="12801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C5FCE9C-2C99-43B8-B739-681182CB4E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677" y="2876265"/>
            <a:ext cx="1461468" cy="142748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4C83680-BBB9-45D3-8C1E-1B3A84C419AF}"/>
              </a:ext>
            </a:extLst>
          </p:cNvPr>
          <p:cNvSpPr txBox="1">
            <a:spLocks/>
          </p:cNvSpPr>
          <p:nvPr/>
        </p:nvSpPr>
        <p:spPr bwMode="auto">
          <a:xfrm>
            <a:off x="1068374" y="79749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Vice President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95277C-F885-4185-8B52-ADEC74811D5B}"/>
              </a:ext>
            </a:extLst>
          </p:cNvPr>
          <p:cNvSpPr txBox="1"/>
          <p:nvPr/>
        </p:nvSpPr>
        <p:spPr>
          <a:xfrm>
            <a:off x="3413760" y="1066636"/>
            <a:ext cx="4175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Educational Development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65CDE4-C547-4AC3-80FA-3959CCEE2E32}"/>
              </a:ext>
            </a:extLst>
          </p:cNvPr>
          <p:cNvSpPr txBox="1"/>
          <p:nvPr/>
        </p:nvSpPr>
        <p:spPr>
          <a:xfrm>
            <a:off x="2600960" y="2069797"/>
            <a:ext cx="56286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/>
              <a:t>Parent/Students/Volunteers Orientation: September 15, 2019</a:t>
            </a:r>
          </a:p>
          <a:p>
            <a:endParaRPr lang="en-US" sz="3200" b="1" baseline="30000" dirty="0"/>
          </a:p>
          <a:p>
            <a:r>
              <a:rPr lang="en-US" sz="3200" b="1" baseline="30000" dirty="0"/>
              <a:t>College and Career Fair: September 21, 2019</a:t>
            </a:r>
          </a:p>
          <a:p>
            <a:pPr algn="ctr"/>
            <a:endParaRPr lang="en-US" sz="3200" b="1" baseline="30000" dirty="0">
              <a:solidFill>
                <a:srgbClr val="800000"/>
              </a:solidFill>
            </a:endParaRPr>
          </a:p>
          <a:p>
            <a:pPr algn="ctr"/>
            <a:endParaRPr lang="en-US" sz="3200" b="1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623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13152</TotalTime>
  <Words>157</Words>
  <Application>Microsoft Office PowerPoint</Application>
  <PresentationFormat>On-screen Show (4:3)</PresentationFormat>
  <Paragraphs>31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1st Vice President</vt:lpstr>
      <vt:lpstr>PowerPoint Presentation</vt:lpstr>
    </vt:vector>
  </TitlesOfParts>
  <Company>JAHVH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 Webb Johnson</dc:creator>
  <cp:lastModifiedBy>Alicia Warren</cp:lastModifiedBy>
  <cp:revision>26</cp:revision>
  <cp:lastPrinted>2019-05-02T10:49:42Z</cp:lastPrinted>
  <dcterms:created xsi:type="dcterms:W3CDTF">2019-04-06T11:53:42Z</dcterms:created>
  <dcterms:modified xsi:type="dcterms:W3CDTF">2019-09-11T00:39:25Z</dcterms:modified>
</cp:coreProperties>
</file>