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5" r:id="rId4"/>
    <p:sldId id="268" r:id="rId5"/>
    <p:sldId id="262" r:id="rId6"/>
    <p:sldId id="263" r:id="rId7"/>
    <p:sldId id="264" r:id="rId8"/>
    <p:sldId id="266" r:id="rId9"/>
    <p:sldId id="270" r:id="rId10"/>
    <p:sldId id="259" r:id="rId11"/>
    <p:sldId id="261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18" autoAdjust="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FFFC7C-24E6-4D68-A03E-09C3D0172728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0BFC9D-FEF4-4DE8-8AEB-2C1A893D4D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FC7C-24E6-4D68-A03E-09C3D0172728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FC9D-FEF4-4DE8-8AEB-2C1A893D4D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FC7C-24E6-4D68-A03E-09C3D0172728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FC9D-FEF4-4DE8-8AEB-2C1A893D4D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FC7C-24E6-4D68-A03E-09C3D0172728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FC9D-FEF4-4DE8-8AEB-2C1A893D4D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FC7C-24E6-4D68-A03E-09C3D0172728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FC9D-FEF4-4DE8-8AEB-2C1A893D4D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FC7C-24E6-4D68-A03E-09C3D0172728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FC9D-FEF4-4DE8-8AEB-2C1A893D4D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FC7C-24E6-4D68-A03E-09C3D0172728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FC9D-FEF4-4DE8-8AEB-2C1A893D4DB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FC7C-24E6-4D68-A03E-09C3D0172728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FC9D-FEF4-4DE8-8AEB-2C1A893D4D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FC7C-24E6-4D68-A03E-09C3D0172728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FC9D-FEF4-4DE8-8AEB-2C1A893D4D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AFFFC7C-24E6-4D68-A03E-09C3D0172728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FC9D-FEF4-4DE8-8AEB-2C1A893D4DB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FFFC7C-24E6-4D68-A03E-09C3D0172728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0BFC9D-FEF4-4DE8-8AEB-2C1A893D4D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FFFC7C-24E6-4D68-A03E-09C3D0172728}" type="datetimeFigureOut">
              <a:rPr lang="en-US" smtClean="0"/>
              <a:t>1/11/2020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0BFC9D-FEF4-4DE8-8AEB-2C1A893D4DB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954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2020 Queen of Hearts</a:t>
            </a:r>
            <a:br>
              <a:rPr lang="en-US" sz="2800" dirty="0"/>
            </a:br>
            <a:r>
              <a:rPr lang="en-US" sz="2800" dirty="0"/>
              <a:t>Scholarship and Community Service Gala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5305" y="2362200"/>
            <a:ext cx="7772400" cy="762001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>
                <a:solidFill>
                  <a:srgbClr val="FF0000"/>
                </a:solidFill>
              </a:rPr>
              <a:t>“</a:t>
            </a:r>
            <a:r>
              <a:rPr lang="en-US" sz="3600" b="1" i="1" dirty="0">
                <a:solidFill>
                  <a:srgbClr val="FF0000"/>
                </a:solidFill>
              </a:rPr>
              <a:t>DELTA GOES TO WAKANDA”</a:t>
            </a:r>
          </a:p>
        </p:txBody>
      </p:sp>
      <p:pic>
        <p:nvPicPr>
          <p:cNvPr id="1027" name="Picture 3" descr="C:\Users\Administrator\AppData\Local\Microsoft\Windows\INetCache\IE\ETQOYX1Z\f127187377f20fd5246b0a2da122ea76-african-safari-silhouett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25" y="3657600"/>
            <a:ext cx="630936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408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If you request a  donations package  please see Soror Shantel Bobo or Soror Janet Solly.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you request an ads package please see Soror Areatha  Morrow.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DONATIONS/ADS PACKAGE</a:t>
            </a:r>
          </a:p>
        </p:txBody>
      </p:sp>
      <p:pic>
        <p:nvPicPr>
          <p:cNvPr id="3080" name="Picture 8" descr="C:\Users\Administrator\AppData\Local\Microsoft\Windows\INetCache\IE\3V39K6JL\donat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800600"/>
            <a:ext cx="3886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209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want to serve as a hostess on the night of the event please see Soror Marian Lauria-Gibson and remember you must have a ticket.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HOSTESSES </a:t>
            </a:r>
          </a:p>
        </p:txBody>
      </p:sp>
      <p:pic>
        <p:nvPicPr>
          <p:cNvPr id="1027" name="Picture 3" descr="C:\Users\Administrator\AppData\Local\Microsoft\Windows\INetCache\IE\3V39K6JL\01d226e67cf2d4463ef133260a4f1c97-african-attire-african-wea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436" y="3189062"/>
            <a:ext cx="3428999" cy="312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566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09728" indent="0" algn="ctr">
              <a:buNone/>
            </a:pPr>
            <a:r>
              <a:rPr lang="en-US" sz="4800" dirty="0"/>
              <a:t>We thank you in advance for </a:t>
            </a:r>
            <a:r>
              <a:rPr lang="en-US" sz="4800" b="1" i="1" dirty="0">
                <a:solidFill>
                  <a:srgbClr val="FF0000"/>
                </a:solidFill>
              </a:rPr>
              <a:t>YOUR</a:t>
            </a:r>
            <a:r>
              <a:rPr lang="en-US" sz="4800" dirty="0"/>
              <a:t>  support and </a:t>
            </a:r>
            <a:r>
              <a:rPr lang="en-US" sz="4800" b="1" i="1" dirty="0">
                <a:solidFill>
                  <a:srgbClr val="FF0000"/>
                </a:solidFill>
              </a:rPr>
              <a:t>YOUR</a:t>
            </a:r>
            <a:r>
              <a:rPr lang="en-US" sz="4800" dirty="0"/>
              <a:t>  participation!!!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US" sz="8800" i="1" dirty="0"/>
          </a:p>
        </p:txBody>
      </p:sp>
      <p:pic>
        <p:nvPicPr>
          <p:cNvPr id="4100" name="Picture 4" descr="C:\Users\Administrator\AppData\Local\Microsoft\Windows\INetCache\IE\DYUDXYZO\Thank_You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-533400"/>
            <a:ext cx="4318000" cy="29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13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/>
              <a:t>   Saturday, March 28, 2020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   </a:t>
            </a:r>
            <a:r>
              <a:rPr lang="en-US" sz="2400" dirty="0"/>
              <a:t>6:00 P.M. – 11:00 P.M.</a:t>
            </a:r>
          </a:p>
          <a:p>
            <a:endParaRPr lang="en-US" sz="2400" dirty="0"/>
          </a:p>
          <a:p>
            <a:pPr marL="109728" indent="0">
              <a:buNone/>
            </a:pPr>
            <a:r>
              <a:rPr lang="en-US" sz="2400" dirty="0"/>
              <a:t>   </a:t>
            </a:r>
            <a:r>
              <a:rPr lang="en-US" sz="2400" b="1" dirty="0"/>
              <a:t>Centro Asturiano de Tampa</a:t>
            </a:r>
          </a:p>
          <a:p>
            <a:pPr marL="109728" indent="0">
              <a:buNone/>
            </a:pPr>
            <a:r>
              <a:rPr lang="en-US" sz="2400" dirty="0"/>
              <a:t>   1913  North Nebraska Avenue</a:t>
            </a:r>
          </a:p>
          <a:p>
            <a:pPr marL="109728" indent="0">
              <a:buNone/>
            </a:pPr>
            <a:r>
              <a:rPr lang="en-US" sz="2400" dirty="0"/>
              <a:t>   Tampa, FL  33602</a:t>
            </a:r>
          </a:p>
          <a:p>
            <a:endParaRPr lang="en-US" sz="2400" dirty="0"/>
          </a:p>
          <a:p>
            <a:pPr marL="109728" indent="0">
              <a:buNone/>
            </a:pPr>
            <a:r>
              <a:rPr lang="en-US" sz="2400" dirty="0"/>
              <a:t>   Tickets - $100 per person</a:t>
            </a:r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r>
              <a:rPr lang="en-US" sz="2400" dirty="0"/>
              <a:t>   8 seats per table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   Attire – African Elegant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1026" name="Picture 2" descr="C:\Users\Administrator\AppData\Local\Microsoft\Windows\INetCache\IE\DYUDXYZO\pdxE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609562"/>
            <a:ext cx="3124199" cy="375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85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Everyone</a:t>
            </a:r>
            <a:r>
              <a:rPr lang="en-US" dirty="0"/>
              <a:t> – Chapter President, Chapter Officers, Committee Co-Chairs, Committee Members, Hostesses, Sorors, Family Member(s), Friends, Guests – </a:t>
            </a:r>
            <a:r>
              <a:rPr lang="en-US" b="1" i="1" dirty="0">
                <a:solidFill>
                  <a:srgbClr val="FF0000"/>
                </a:solidFill>
              </a:rPr>
              <a:t>will need a ticket in order to enter the venue.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14312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TICKET REQUIRED</a:t>
            </a:r>
          </a:p>
        </p:txBody>
      </p:sp>
      <p:pic>
        <p:nvPicPr>
          <p:cNvPr id="5122" name="Picture 2" descr="C:\Users\Administrator\AppData\Local\Microsoft\Windows\INetCache\IE\DYUDXYZO\hand-306389_960_72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421" y="3962400"/>
            <a:ext cx="42672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590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If a </a:t>
            </a:r>
            <a:r>
              <a:rPr lang="en-US" dirty="0" err="1"/>
              <a:t>soror</a:t>
            </a:r>
            <a:r>
              <a:rPr lang="en-US" dirty="0"/>
              <a:t> sells a ticket to another </a:t>
            </a:r>
            <a:r>
              <a:rPr lang="en-US" dirty="0" err="1"/>
              <a:t>soror</a:t>
            </a:r>
            <a:r>
              <a:rPr lang="en-US" dirty="0"/>
              <a:t> at a price different from the chapter’s agreed upon price, said transaction  will be considered as a transaction between two </a:t>
            </a:r>
            <a:r>
              <a:rPr lang="en-US" dirty="0" err="1"/>
              <a:t>sorors</a:t>
            </a:r>
            <a:r>
              <a:rPr lang="en-US" dirty="0"/>
              <a:t> with no Code of Conduct violation.  However, if a </a:t>
            </a:r>
            <a:r>
              <a:rPr lang="en-US" dirty="0" err="1"/>
              <a:t>soror</a:t>
            </a:r>
            <a:r>
              <a:rPr lang="en-US" dirty="0"/>
              <a:t> sells a ticket to a non-</a:t>
            </a:r>
            <a:r>
              <a:rPr lang="en-US" dirty="0" err="1"/>
              <a:t>Soror</a:t>
            </a:r>
            <a:r>
              <a:rPr lang="en-US" dirty="0"/>
              <a:t> at a price different from the chapter’s agreed upon price, said transaction will be considered as a 1-G Code of Conduct violation which is failure to comply with any policies, procedures, rules or regulations of the Sorority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ADDITIONAL TICKET INFORMATION</a:t>
            </a:r>
          </a:p>
        </p:txBody>
      </p:sp>
    </p:spTree>
    <p:extLst>
      <p:ext uri="{BB962C8B-B14F-4D97-AF65-F5344CB8AC3E}">
        <p14:creationId xmlns:p14="http://schemas.microsoft.com/office/powerpoint/2010/main" val="3014379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accommodate the 350 person capacity </a:t>
            </a:r>
            <a:r>
              <a:rPr lang="en-US" b="1" i="1" dirty="0"/>
              <a:t>AND</a:t>
            </a:r>
            <a:r>
              <a:rPr lang="en-US" dirty="0"/>
              <a:t>  have an ample dance floor, there will be both round tables and rectangular tables.</a:t>
            </a:r>
          </a:p>
          <a:p>
            <a:endParaRPr lang="en-US" dirty="0"/>
          </a:p>
          <a:p>
            <a:r>
              <a:rPr lang="en-US" dirty="0"/>
              <a:t>Round tables will seat 8 and rectangular tables will seat 10.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SET UP CONFIGURATION</a:t>
            </a:r>
          </a:p>
        </p:txBody>
      </p:sp>
      <p:pic>
        <p:nvPicPr>
          <p:cNvPr id="2050" name="Picture 2" descr="C:\Users\Administrator\AppData\Local\Microsoft\Windows\INetCache\IE\ETQOYX1Z\image-150nw-24636791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4724399"/>
            <a:ext cx="1959768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istrator\AppData\Local\Microsoft\Windows\INetCache\IE\7ZQP1Q4S\table2-.1gif-500x505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674" y="4648198"/>
            <a:ext cx="3357326" cy="167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660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Tuesday, March 10, 2020</a:t>
            </a:r>
          </a:p>
          <a:p>
            <a:endParaRPr lang="en-US" dirty="0"/>
          </a:p>
          <a:p>
            <a:r>
              <a:rPr lang="en-US" dirty="0"/>
              <a:t>Young Middle Magnet School</a:t>
            </a:r>
          </a:p>
          <a:p>
            <a:endParaRPr lang="en-US" dirty="0"/>
          </a:p>
          <a:p>
            <a:r>
              <a:rPr lang="en-US" dirty="0"/>
              <a:t>Exact time periods to be decided</a:t>
            </a:r>
          </a:p>
          <a:p>
            <a:endParaRPr lang="en-US" dirty="0"/>
          </a:p>
          <a:p>
            <a:r>
              <a:rPr lang="en-US" dirty="0"/>
              <a:t>Table set up diagram will be available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TABLE/SEAT SELECTION DATE</a:t>
            </a:r>
          </a:p>
        </p:txBody>
      </p:sp>
      <p:pic>
        <p:nvPicPr>
          <p:cNvPr id="3076" name="Picture 4" descr="C:\Users\Administrator\AppData\Local\Microsoft\Windows\INetCache\IE\3V39K6JL\798328_1223614184899998556jabela_Classroom_seat_layouts_6.svg.med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070914"/>
            <a:ext cx="1563118" cy="126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878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59363"/>
          </a:xfrm>
        </p:spPr>
        <p:txBody>
          <a:bodyPr>
            <a:noAutofit/>
          </a:bodyPr>
          <a:lstStyle/>
          <a:p>
            <a:r>
              <a:rPr lang="en-US" sz="2400" dirty="0"/>
              <a:t>Sorors WILL NOT be able to combine number of tickets sold in order to select a table.</a:t>
            </a:r>
          </a:p>
          <a:p>
            <a:endParaRPr lang="en-US" sz="2400" dirty="0"/>
          </a:p>
          <a:p>
            <a:r>
              <a:rPr lang="en-US" sz="2400" dirty="0"/>
              <a:t>Complete tables will be sold first.</a:t>
            </a:r>
          </a:p>
          <a:p>
            <a:endParaRPr lang="en-US" sz="2400" dirty="0"/>
          </a:p>
          <a:p>
            <a:r>
              <a:rPr lang="en-US" sz="2400" dirty="0"/>
              <a:t>The table selection process shall proceed as follows:  First and second </a:t>
            </a:r>
            <a:r>
              <a:rPr lang="en-US" sz="2400" b="1" i="1" dirty="0"/>
              <a:t>selections</a:t>
            </a:r>
            <a:r>
              <a:rPr lang="en-US" sz="2400" dirty="0"/>
              <a:t> by the current chapter President and committee chairs (full tables only).  All subsequent selections shall be made by all remaining sorors including officers and committee members </a:t>
            </a:r>
            <a:r>
              <a:rPr lang="en-US" sz="2400" b="1" i="1" dirty="0">
                <a:solidFill>
                  <a:srgbClr val="FF0000"/>
                </a:solidFill>
              </a:rPr>
              <a:t>(as per page 33 – Chapter’s Policies and Procedures  - Event Seating Criteria)</a:t>
            </a:r>
            <a:r>
              <a:rPr lang="en-US" sz="2400" b="1" i="1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TABLE/SEAT SELECTION PROCESS</a:t>
            </a:r>
          </a:p>
        </p:txBody>
      </p:sp>
    </p:spTree>
    <p:extLst>
      <p:ext uri="{BB962C8B-B14F-4D97-AF65-F5344CB8AC3E}">
        <p14:creationId xmlns:p14="http://schemas.microsoft.com/office/powerpoint/2010/main" val="3598959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If a </a:t>
            </a:r>
            <a:r>
              <a:rPr lang="en-US" dirty="0" err="1"/>
              <a:t>soror</a:t>
            </a:r>
            <a:r>
              <a:rPr lang="en-US" dirty="0"/>
              <a:t> who purchased a ticket(s) decides to exchange or sell her ticket(s), said </a:t>
            </a:r>
            <a:r>
              <a:rPr lang="en-US" dirty="0" err="1"/>
              <a:t>soror</a:t>
            </a:r>
            <a:r>
              <a:rPr lang="en-US" dirty="0"/>
              <a:t> must provide </a:t>
            </a:r>
            <a:r>
              <a:rPr lang="en-US" dirty="0" err="1"/>
              <a:t>Soror</a:t>
            </a:r>
            <a:r>
              <a:rPr lang="en-US" dirty="0"/>
              <a:t> Paulette Walker with the </a:t>
            </a:r>
            <a:r>
              <a:rPr lang="en-US" dirty="0" err="1"/>
              <a:t>exchangee’s</a:t>
            </a:r>
            <a:r>
              <a:rPr lang="en-US" dirty="0"/>
              <a:t>/purchaser’s name </a:t>
            </a:r>
            <a:r>
              <a:rPr lang="en-US" b="1" dirty="0"/>
              <a:t>(via email message – pwalker25p@yahoo.com)</a:t>
            </a:r>
            <a:r>
              <a:rPr lang="en-US" dirty="0"/>
              <a:t>, no later than </a:t>
            </a:r>
            <a:r>
              <a:rPr lang="en-US" b="1" i="1" dirty="0"/>
              <a:t>Friday, March 6 at midnight</a:t>
            </a:r>
            <a:r>
              <a:rPr lang="en-US" dirty="0"/>
              <a:t>  in order to eliminate an embarrassing situation on Tuesday, March 10 during the table/seat selection process. 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TABLE/SEAT SELECTION PROCESS cont’d.</a:t>
            </a:r>
          </a:p>
        </p:txBody>
      </p:sp>
    </p:spTree>
    <p:extLst>
      <p:ext uri="{BB962C8B-B14F-4D97-AF65-F5344CB8AC3E}">
        <p14:creationId xmlns:p14="http://schemas.microsoft.com/office/powerpoint/2010/main" val="73941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/>
              <a:t>If a </a:t>
            </a:r>
            <a:r>
              <a:rPr lang="en-US" dirty="0" err="1"/>
              <a:t>soror</a:t>
            </a:r>
            <a:r>
              <a:rPr lang="en-US" dirty="0"/>
              <a:t> who purchased a ticket(s) is unable to attend/participate in the March 10, 2020 table/seat selection process, said </a:t>
            </a:r>
            <a:r>
              <a:rPr lang="en-US" dirty="0" err="1"/>
              <a:t>soror</a:t>
            </a:r>
            <a:r>
              <a:rPr lang="en-US" dirty="0"/>
              <a:t> must provide </a:t>
            </a:r>
            <a:r>
              <a:rPr lang="en-US" dirty="0" err="1"/>
              <a:t>Soror</a:t>
            </a:r>
            <a:r>
              <a:rPr lang="en-US" dirty="0"/>
              <a:t> Paulette Walker </a:t>
            </a:r>
            <a:r>
              <a:rPr lang="en-US" b="1" dirty="0"/>
              <a:t>(via email message – pwalker25p@yahoo.com)</a:t>
            </a:r>
            <a:r>
              <a:rPr lang="en-US" dirty="0"/>
              <a:t>, no later than </a:t>
            </a:r>
            <a:r>
              <a:rPr lang="en-US" b="1" i="1" dirty="0"/>
              <a:t>Friday, March 6 at midnight  </a:t>
            </a:r>
            <a:r>
              <a:rPr lang="en-US" dirty="0"/>
              <a:t>with the name of the </a:t>
            </a:r>
            <a:r>
              <a:rPr lang="en-US" dirty="0" err="1"/>
              <a:t>soror</a:t>
            </a:r>
            <a:r>
              <a:rPr lang="en-US" dirty="0"/>
              <a:t> who will select said </a:t>
            </a:r>
            <a:r>
              <a:rPr lang="en-US" dirty="0" err="1"/>
              <a:t>soror’s</a:t>
            </a:r>
            <a:r>
              <a:rPr lang="en-US" dirty="0"/>
              <a:t> table/seat.  Failure to do so, will result in the Committee selecting the said </a:t>
            </a:r>
            <a:r>
              <a:rPr lang="en-US" dirty="0" err="1"/>
              <a:t>soror’s</a:t>
            </a:r>
            <a:r>
              <a:rPr lang="en-US" dirty="0"/>
              <a:t> table/seat during the time period said </a:t>
            </a:r>
            <a:r>
              <a:rPr lang="en-US" dirty="0" err="1"/>
              <a:t>soror</a:t>
            </a:r>
            <a:r>
              <a:rPr lang="en-US" dirty="0"/>
              <a:t> was designated to select table/seat.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TABLE/SEAT SELECTION PROCESS cont’d.</a:t>
            </a:r>
          </a:p>
        </p:txBody>
      </p:sp>
    </p:spTree>
    <p:extLst>
      <p:ext uri="{BB962C8B-B14F-4D97-AF65-F5344CB8AC3E}">
        <p14:creationId xmlns:p14="http://schemas.microsoft.com/office/powerpoint/2010/main" val="3537383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4325</TotalTime>
  <Words>614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Lucida Sans Unicode</vt:lpstr>
      <vt:lpstr>Verdana</vt:lpstr>
      <vt:lpstr>Wingdings 2</vt:lpstr>
      <vt:lpstr>Wingdings 3</vt:lpstr>
      <vt:lpstr>Concourse</vt:lpstr>
      <vt:lpstr>2020 Queen of Hearts Scholarship and Community Service Gala</vt:lpstr>
      <vt:lpstr> </vt:lpstr>
      <vt:lpstr>TICKET REQUIRED</vt:lpstr>
      <vt:lpstr>ADDITIONAL TICKET INFORMATION</vt:lpstr>
      <vt:lpstr>SET UP CONFIGURATION</vt:lpstr>
      <vt:lpstr>TABLE/SEAT SELECTION DATE</vt:lpstr>
      <vt:lpstr>TABLE/SEAT SELECTION PROCESS</vt:lpstr>
      <vt:lpstr>TABLE/SEAT SELECTION PROCESS cont’d.</vt:lpstr>
      <vt:lpstr>TABLE/SEAT SELECTION PROCESS cont’d.</vt:lpstr>
      <vt:lpstr>DONATIONS/ADS PACKAGE</vt:lpstr>
      <vt:lpstr>HOSTESSES 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Queen of Hearts Scholarship and Community Service Gala</dc:title>
  <dc:creator>Administrator</dc:creator>
  <cp:lastModifiedBy>Alicia Warren</cp:lastModifiedBy>
  <cp:revision>27</cp:revision>
  <dcterms:created xsi:type="dcterms:W3CDTF">2019-11-08T05:10:16Z</dcterms:created>
  <dcterms:modified xsi:type="dcterms:W3CDTF">2020-01-11T14:38:41Z</dcterms:modified>
</cp:coreProperties>
</file>