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"/>
  </p:notesMasterIdLst>
  <p:sldIdLst>
    <p:sldId id="272" r:id="rId2"/>
    <p:sldId id="281" r:id="rId3"/>
    <p:sldId id="257" r:id="rId4"/>
    <p:sldId id="269" r:id="rId5"/>
    <p:sldId id="260" r:id="rId6"/>
    <p:sldId id="283" r:id="rId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5F5F5F"/>
    <a:srgbClr val="0033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2" autoAdjust="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D8593-7701-4B10-A657-15E0DAF7312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99461-66BE-46B7-8989-72DDF31CC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8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28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8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6E994-837D-453D-9973-D2165B9780D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0779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F4026-F6F4-475A-A32F-A7B0E984EDE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278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9C966-3B6A-4B3B-A4A5-8A3D97E8293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7608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5EDB1-0E66-4332-8964-E5FDED74AC1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183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256B8-D62C-46A5-9117-84422DE04C6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1596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16EF6-FB06-414A-B7F5-0573BCB8AEB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2361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2107B-EC50-47E4-8999-3921EC020F8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6170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87DFA-B08C-49EC-8DC8-20F1CC9D439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6862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48D8D-CFF4-484D-874F-07CAE07C187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0798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40E3F-CD9E-47B3-8866-28C1364355E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8347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1CA75-FD68-48BD-9FA6-0C18825A6E4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3045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E40C5B-CB28-45E0-B2BC-390573F3D696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Rectangle 166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88640"/>
            <a:ext cx="8136706" cy="550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n-US" sz="4800" b="1" dirty="0"/>
              <a:t>Tampa </a:t>
            </a:r>
            <a:r>
              <a:rPr lang="es-ES" altLang="en-US" sz="4800" b="1" dirty="0" err="1"/>
              <a:t>Alumnae</a:t>
            </a:r>
            <a:r>
              <a:rPr lang="es-ES" altLang="en-US" sz="4800" b="1" dirty="0"/>
              <a:t> </a:t>
            </a:r>
            <a:r>
              <a:rPr lang="es-ES" altLang="en-US" sz="4800" b="1" dirty="0" err="1"/>
              <a:t>Chapter</a:t>
            </a:r>
            <a:endParaRPr lang="es-ES" altLang="en-US" sz="4800" b="1" dirty="0"/>
          </a:p>
          <a:p>
            <a:pPr>
              <a:lnSpc>
                <a:spcPct val="90000"/>
              </a:lnSpc>
            </a:pPr>
            <a:r>
              <a:rPr lang="es-ES" altLang="en-US" sz="4000" b="1" i="1" dirty="0"/>
              <a:t>2019-2020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0D14B-AFF7-4750-A067-461B6C95A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1747615"/>
            <a:ext cx="223224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8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553DC7-BC25-4A4D-9BDC-E23EF83D7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1052736"/>
            <a:ext cx="10081120" cy="4032448"/>
          </a:xfrm>
        </p:spPr>
      </p:pic>
    </p:spTree>
    <p:extLst>
      <p:ext uri="{BB962C8B-B14F-4D97-AF65-F5344CB8AC3E}">
        <p14:creationId xmlns:p14="http://schemas.microsoft.com/office/powerpoint/2010/main" val="26552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2188"/>
            <a:ext cx="8229600" cy="422374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Meditation</a:t>
            </a:r>
            <a:r>
              <a:rPr lang="en-US" sz="1600" dirty="0"/>
              <a:t>				 Chaplain Team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Adoption of the Agenda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Review of April 2020 Executive Board Minutes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Correspondence</a:t>
            </a:r>
            <a:r>
              <a:rPr lang="en-US" sz="1600" dirty="0"/>
              <a:t>				Soror Sandra Cooke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President’s Message</a:t>
            </a:r>
            <a:r>
              <a:rPr lang="en-US" sz="1600" dirty="0"/>
              <a:t>			Soror Alicia Warren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2188"/>
            <a:ext cx="8229600" cy="422374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Budget &amp; Finance Reports</a:t>
            </a:r>
          </a:p>
          <a:p>
            <a:pPr marL="457200" lvl="1" indent="0">
              <a:buNone/>
            </a:pPr>
            <a:r>
              <a:rPr lang="en-US" sz="1400" b="1" dirty="0"/>
              <a:t>Treasurer</a:t>
            </a:r>
            <a:r>
              <a:rPr lang="en-US" sz="1400" dirty="0"/>
              <a:t>		                   Soror Tiffany Mitchell</a:t>
            </a:r>
          </a:p>
          <a:p>
            <a:pPr marL="457200" lvl="1" indent="0">
              <a:buNone/>
            </a:pPr>
            <a:r>
              <a:rPr lang="en-US" sz="1400" dirty="0"/>
              <a:t>   - 2 action items</a:t>
            </a:r>
          </a:p>
          <a:p>
            <a:pPr marL="457200" lvl="1" indent="0">
              <a:buNone/>
            </a:pPr>
            <a:endParaRPr lang="en-US" sz="14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b="1" dirty="0"/>
              <a:t>  Financial Secretary</a:t>
            </a:r>
            <a:r>
              <a:rPr lang="en-US" sz="1400" dirty="0"/>
              <a:t>	                   Soror Briana Joseph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First Vice President’s Report</a:t>
            </a:r>
            <a:r>
              <a:rPr lang="en-US" sz="1400" dirty="0"/>
              <a:t>                         Soror Brenda Webb Johnson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b="1" dirty="0"/>
              <a:t>Second Vice President’s Report</a:t>
            </a:r>
            <a:r>
              <a:rPr lang="en-US" sz="1400" dirty="0"/>
              <a:t>                    Soror Sabrina Griffith 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b="1" dirty="0"/>
              <a:t>Third Vice President’s Report</a:t>
            </a:r>
            <a:r>
              <a:rPr lang="en-US" sz="1400" dirty="0"/>
              <a:t>                        Soror Angela Brown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Good of the Order                                            </a:t>
            </a:r>
            <a:r>
              <a:rPr lang="en-US" sz="1400" dirty="0"/>
              <a:t>Soror Sandra Cooke</a:t>
            </a:r>
            <a:endParaRPr lang="en-US" sz="1400" b="1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Adjournment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/>
              <a:t> 	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750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US" sz="2400" b="1" dirty="0"/>
              <a:t>President’s Message</a:t>
            </a:r>
            <a:br>
              <a:rPr lang="en-US" sz="2400" b="1" dirty="0"/>
            </a:br>
            <a:r>
              <a:rPr lang="en-US" sz="2400" b="1" dirty="0"/>
              <a:t>“</a:t>
            </a:r>
            <a:r>
              <a:rPr lang="en-US" sz="2400" b="1" i="1" dirty="0"/>
              <a:t>Leading with Sisterly Love”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65CC9-2F7B-4F4A-BEED-8DC31778380D}"/>
              </a:ext>
            </a:extLst>
          </p:cNvPr>
          <p:cNvSpPr txBox="1"/>
          <p:nvPr/>
        </p:nvSpPr>
        <p:spPr>
          <a:xfrm>
            <a:off x="498376" y="1484784"/>
            <a:ext cx="81472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**National/Regional/Chapter Updates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Dues – Late Fees and Reinstatement Fees are waived for 2020 – 2021 dues submission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Southern Regional Conference &amp; Leadership Conference – </a:t>
            </a:r>
            <a:r>
              <a:rPr lang="en-US" sz="1600" b="1" dirty="0">
                <a:solidFill>
                  <a:srgbClr val="FF0000"/>
                </a:solidFill>
              </a:rPr>
              <a:t>Cancelled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Virtual Southern Regional Conference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 Details TBD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 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8580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US" sz="2400" b="1" dirty="0"/>
              <a:t>President’s Message</a:t>
            </a:r>
            <a:br>
              <a:rPr lang="en-US" sz="2400" b="1" dirty="0"/>
            </a:br>
            <a:r>
              <a:rPr lang="en-US" sz="2400" b="1" dirty="0"/>
              <a:t>“</a:t>
            </a:r>
            <a:r>
              <a:rPr lang="en-US" sz="2400" b="1" i="1" dirty="0"/>
              <a:t>Leading with Sisterly Love”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65CC9-2F7B-4F4A-BEED-8DC31778380D}"/>
              </a:ext>
            </a:extLst>
          </p:cNvPr>
          <p:cNvSpPr txBox="1"/>
          <p:nvPr/>
        </p:nvSpPr>
        <p:spPr>
          <a:xfrm>
            <a:off x="323528" y="1196752"/>
            <a:ext cx="8147248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Here are the following actions items that were approved/recommended by the Executive Board on Monday, March 9th:</a:t>
            </a:r>
            <a:br>
              <a:rPr lang="en-US" sz="1400" dirty="0"/>
            </a:br>
            <a:endParaRPr lang="en-US" sz="1400" dirty="0"/>
          </a:p>
          <a:p>
            <a:pPr marL="742950" lvl="1" indent="-285750">
              <a:buFontTx/>
              <a:buChar char="-"/>
            </a:pPr>
            <a:r>
              <a:rPr lang="en-US" sz="1400" dirty="0"/>
              <a:t>NAACP Freedom Dinner: The Board's recommendation is to purchase 2 tickets ($85) each for the president and 1 additional member to attend</a:t>
            </a:r>
          </a:p>
          <a:p>
            <a:pPr lvl="1"/>
            <a:r>
              <a:rPr lang="en-US" sz="1400" dirty="0"/>
              <a:t>      </a:t>
            </a:r>
            <a:r>
              <a:rPr lang="en-US" sz="1400" b="1" dirty="0"/>
              <a:t>Current Status: Event was cancelled and tickets were not purchased</a:t>
            </a:r>
          </a:p>
          <a:p>
            <a:pPr lvl="1"/>
            <a:r>
              <a:rPr lang="en-US" sz="1400" b="1" dirty="0"/>
              <a:t>  </a:t>
            </a:r>
            <a:endParaRPr lang="en-US" sz="1400" dirty="0"/>
          </a:p>
          <a:p>
            <a:pPr marL="742950" lvl="1" indent="-285750">
              <a:buFontTx/>
              <a:buChar char="-"/>
            </a:pPr>
            <a:r>
              <a:rPr lang="en-US" sz="1400" dirty="0"/>
              <a:t>Southern Regional Shirts ($30): The Board's recommendation is the chapter to pay for the cost of shipping ($30.95 max cost)</a:t>
            </a:r>
          </a:p>
          <a:p>
            <a:pPr lvl="1"/>
            <a:r>
              <a:rPr lang="en-US" sz="1400" dirty="0"/>
              <a:t>      </a:t>
            </a:r>
            <a:r>
              <a:rPr lang="en-US" sz="1400" b="1" dirty="0"/>
              <a:t>Current Status: Sorors who paid for a shirt will receive full refund</a:t>
            </a:r>
          </a:p>
          <a:p>
            <a:pPr lvl="1"/>
            <a:endParaRPr lang="en-US" sz="1400" dirty="0"/>
          </a:p>
          <a:p>
            <a:pPr marL="742950" lvl="1" indent="-285750">
              <a:buFontTx/>
              <a:buChar char="-"/>
            </a:pPr>
            <a:r>
              <a:rPr lang="en-US" sz="1400" dirty="0"/>
              <a:t>International Health Day: The Board's recommendation is to change the date from April 5th to April 7</a:t>
            </a:r>
            <a:r>
              <a:rPr lang="en-US" sz="1400" baseline="30000" dirty="0"/>
              <a:t>th</a:t>
            </a:r>
            <a:endParaRPr lang="en-US" sz="1400" dirty="0"/>
          </a:p>
          <a:p>
            <a:pPr lvl="1"/>
            <a:r>
              <a:rPr lang="en-US" sz="1400" b="1" dirty="0"/>
              <a:t>      Current Status: IAI chair sent informational email  to chapter on April 7</a:t>
            </a:r>
            <a:r>
              <a:rPr lang="en-US" sz="1400" b="1" baseline="30000" dirty="0"/>
              <a:t>th</a:t>
            </a:r>
            <a:endParaRPr lang="en-US" sz="1400" b="1" dirty="0"/>
          </a:p>
          <a:p>
            <a:pPr lvl="1"/>
            <a:endParaRPr lang="en-US" sz="1400" b="1" dirty="0"/>
          </a:p>
          <a:p>
            <a:pPr marL="742950" lvl="1" indent="-285750">
              <a:buFontTx/>
              <a:buChar char="-"/>
            </a:pPr>
            <a:r>
              <a:rPr lang="en-US" sz="1400" dirty="0"/>
              <a:t>Economic Development Level Up Event: The Board's recommendation is to change the date from May 5th to June 27th.</a:t>
            </a:r>
          </a:p>
          <a:p>
            <a:pPr lvl="1"/>
            <a:r>
              <a:rPr lang="en-US" sz="1400" dirty="0"/>
              <a:t>      </a:t>
            </a:r>
            <a:r>
              <a:rPr lang="en-US" sz="1400" b="1" dirty="0"/>
              <a:t>Current Status: The committee is looking into having a virtual event.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sz="2000" b="1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	</a:t>
            </a:r>
          </a:p>
          <a:p>
            <a:pPr lvl="2"/>
            <a:endParaRPr lang="en-US" sz="1600" b="1" dirty="0"/>
          </a:p>
          <a:p>
            <a:endParaRPr lang="en-US" sz="1600" b="1" dirty="0"/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13318005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123932</TotalTime>
  <Words>327</Words>
  <Application>Microsoft Office PowerPoint</Application>
  <PresentationFormat>On-screen Show (4:3)</PresentationFormat>
  <Paragraphs>80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Diseño predeterminado</vt:lpstr>
      <vt:lpstr>PowerPoint Presentation</vt:lpstr>
      <vt:lpstr>PowerPoint Presentation</vt:lpstr>
      <vt:lpstr>Agenda</vt:lpstr>
      <vt:lpstr>Agenda</vt:lpstr>
      <vt:lpstr>President’s Message “Leading with Sisterly Love”</vt:lpstr>
      <vt:lpstr>President’s Message “Leading with Sisterly Love”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Alicia Warren</cp:lastModifiedBy>
  <cp:revision>964</cp:revision>
  <dcterms:created xsi:type="dcterms:W3CDTF">2010-05-23T14:28:12Z</dcterms:created>
  <dcterms:modified xsi:type="dcterms:W3CDTF">2020-05-08T21:27:08Z</dcterms:modified>
</cp:coreProperties>
</file>